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9" r:id="rId2"/>
    <p:sldId id="360" r:id="rId3"/>
    <p:sldId id="361" r:id="rId4"/>
    <p:sldId id="362" r:id="rId5"/>
    <p:sldId id="373" r:id="rId6"/>
    <p:sldId id="345" r:id="rId7"/>
    <p:sldId id="312" r:id="rId8"/>
    <p:sldId id="311" r:id="rId9"/>
    <p:sldId id="293" r:id="rId10"/>
    <p:sldId id="369" r:id="rId11"/>
    <p:sldId id="306" r:id="rId12"/>
    <p:sldId id="346" r:id="rId13"/>
    <p:sldId id="307" r:id="rId14"/>
    <p:sldId id="366" r:id="rId15"/>
    <p:sldId id="358" r:id="rId16"/>
    <p:sldId id="305" r:id="rId17"/>
    <p:sldId id="356" r:id="rId18"/>
    <p:sldId id="357" r:id="rId19"/>
    <p:sldId id="300" r:id="rId20"/>
    <p:sldId id="310" r:id="rId21"/>
    <p:sldId id="296" r:id="rId22"/>
    <p:sldId id="297" r:id="rId23"/>
    <p:sldId id="326" r:id="rId24"/>
    <p:sldId id="327" r:id="rId25"/>
    <p:sldId id="372" r:id="rId26"/>
    <p:sldId id="329" r:id="rId27"/>
    <p:sldId id="354" r:id="rId28"/>
    <p:sldId id="355" r:id="rId29"/>
    <p:sldId id="342" r:id="rId30"/>
    <p:sldId id="256" r:id="rId31"/>
    <p:sldId id="367" r:id="rId32"/>
    <p:sldId id="368" r:id="rId33"/>
    <p:sldId id="284" r:id="rId34"/>
    <p:sldId id="319" r:id="rId35"/>
    <p:sldId id="320" r:id="rId36"/>
    <p:sldId id="363" r:id="rId37"/>
    <p:sldId id="351" r:id="rId38"/>
    <p:sldId id="352" r:id="rId39"/>
    <p:sldId id="317" r:id="rId40"/>
    <p:sldId id="349" r:id="rId41"/>
    <p:sldId id="340" r:id="rId42"/>
    <p:sldId id="370" r:id="rId43"/>
    <p:sldId id="350" r:id="rId44"/>
    <p:sldId id="341" r:id="rId45"/>
    <p:sldId id="285" r:id="rId46"/>
    <p:sldId id="371" r:id="rId47"/>
    <p:sldId id="313" r:id="rId48"/>
    <p:sldId id="353" r:id="rId49"/>
    <p:sldId id="315" r:id="rId50"/>
    <p:sldId id="364" r:id="rId51"/>
    <p:sldId id="365" r:id="rId52"/>
    <p:sldId id="266" r:id="rId53"/>
    <p:sldId id="334" r:id="rId54"/>
    <p:sldId id="335" r:id="rId55"/>
    <p:sldId id="268" r:id="rId56"/>
    <p:sldId id="269" r:id="rId57"/>
    <p:sldId id="332" r:id="rId58"/>
    <p:sldId id="286" r:id="rId59"/>
    <p:sldId id="374" r:id="rId60"/>
    <p:sldId id="277" r:id="rId61"/>
    <p:sldId id="287" r:id="rId62"/>
    <p:sldId id="270" r:id="rId63"/>
    <p:sldId id="271" r:id="rId6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613" autoAdjust="0"/>
    <p:restoredTop sz="94660"/>
  </p:normalViewPr>
  <p:slideViewPr>
    <p:cSldViewPr snapToGrid="0">
      <p:cViewPr varScale="1">
        <p:scale>
          <a:sx n="68" d="100"/>
          <a:sy n="68" d="100"/>
        </p:scale>
        <p:origin x="82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lin Mathers" userId="446af8f74b8d6442" providerId="LiveId" clId="{4F95686A-EDB8-43B9-9E55-3CA869BF18F7}"/>
    <pc:docChg chg="undo redo custSel addSld delSld modSld sldOrd">
      <pc:chgData name="Colin Mathers" userId="446af8f74b8d6442" providerId="LiveId" clId="{4F95686A-EDB8-43B9-9E55-3CA869BF18F7}" dt="2018-03-12T21:41:45.573" v="2220" actId="20577"/>
      <pc:docMkLst>
        <pc:docMk/>
      </pc:docMkLst>
      <pc:sldChg chg="addSp modSp">
        <pc:chgData name="Colin Mathers" userId="446af8f74b8d6442" providerId="LiveId" clId="{4F95686A-EDB8-43B9-9E55-3CA869BF18F7}" dt="2018-03-12T19:29:33.440" v="1347" actId="1076"/>
        <pc:sldMkLst>
          <pc:docMk/>
          <pc:sldMk cId="4107616668" sldId="256"/>
        </pc:sldMkLst>
        <pc:spChg chg="add mod">
          <ac:chgData name="Colin Mathers" userId="446af8f74b8d6442" providerId="LiveId" clId="{4F95686A-EDB8-43B9-9E55-3CA869BF18F7}" dt="2018-03-12T19:29:33.440" v="1347" actId="1076"/>
          <ac:spMkLst>
            <pc:docMk/>
            <pc:sldMk cId="4107616668" sldId="256"/>
            <ac:spMk id="2" creationId="{793B0D3C-9509-48E0-AE32-1362650AC520}"/>
          </ac:spMkLst>
        </pc:spChg>
        <pc:picChg chg="mod">
          <ac:chgData name="Colin Mathers" userId="446af8f74b8d6442" providerId="LiveId" clId="{4F95686A-EDB8-43B9-9E55-3CA869BF18F7}" dt="2018-03-12T19:28:29.761" v="1327" actId="1076"/>
          <ac:picMkLst>
            <pc:docMk/>
            <pc:sldMk cId="4107616668" sldId="256"/>
            <ac:picMk id="5" creationId="{7A5D8987-D516-450A-B756-42575ED87162}"/>
          </ac:picMkLst>
        </pc:picChg>
      </pc:sldChg>
      <pc:sldChg chg="addSp delSp modSp ord">
        <pc:chgData name="Colin Mathers" userId="446af8f74b8d6442" providerId="LiveId" clId="{4F95686A-EDB8-43B9-9E55-3CA869BF18F7}" dt="2018-03-12T19:53:03.601" v="1551" actId="20577"/>
        <pc:sldMkLst>
          <pc:docMk/>
          <pc:sldMk cId="1681438417" sldId="284"/>
        </pc:sldMkLst>
        <pc:spChg chg="mod">
          <ac:chgData name="Colin Mathers" userId="446af8f74b8d6442" providerId="LiveId" clId="{4F95686A-EDB8-43B9-9E55-3CA869BF18F7}" dt="2018-03-12T19:53:03.601" v="1551" actId="20577"/>
          <ac:spMkLst>
            <pc:docMk/>
            <pc:sldMk cId="1681438417" sldId="284"/>
            <ac:spMk id="4" creationId="{1A6FD633-C519-4BD2-A091-75DAE68EFFA3}"/>
          </ac:spMkLst>
        </pc:spChg>
        <pc:spChg chg="del mod">
          <ac:chgData name="Colin Mathers" userId="446af8f74b8d6442" providerId="LiveId" clId="{4F95686A-EDB8-43B9-9E55-3CA869BF18F7}" dt="2018-03-12T17:14:27.808" v="533" actId="20577"/>
          <ac:spMkLst>
            <pc:docMk/>
            <pc:sldMk cId="1681438417" sldId="284"/>
            <ac:spMk id="5" creationId="{3C67400B-7AAB-4EAD-98EF-5BA567F6AD11}"/>
          </ac:spMkLst>
        </pc:spChg>
        <pc:spChg chg="add mod">
          <ac:chgData name="Colin Mathers" userId="446af8f74b8d6442" providerId="LiveId" clId="{4F95686A-EDB8-43B9-9E55-3CA869BF18F7}" dt="2018-03-12T17:11:54.472" v="523" actId="1076"/>
          <ac:spMkLst>
            <pc:docMk/>
            <pc:sldMk cId="1681438417" sldId="284"/>
            <ac:spMk id="6" creationId="{7CB79EA4-C7B5-4FE9-BCD9-752606CB1C7F}"/>
          </ac:spMkLst>
        </pc:spChg>
        <pc:picChg chg="add mod">
          <ac:chgData name="Colin Mathers" userId="446af8f74b8d6442" providerId="LiveId" clId="{4F95686A-EDB8-43B9-9E55-3CA869BF18F7}" dt="2018-03-12T17:10:51.599" v="474" actId="1076"/>
          <ac:picMkLst>
            <pc:docMk/>
            <pc:sldMk cId="1681438417" sldId="284"/>
            <ac:picMk id="3" creationId="{EEBC1789-94C7-43A2-BC19-B10D7D05BFBE}"/>
          </ac:picMkLst>
        </pc:picChg>
      </pc:sldChg>
      <pc:sldChg chg="ord">
        <pc:chgData name="Colin Mathers" userId="446af8f74b8d6442" providerId="LiveId" clId="{4F95686A-EDB8-43B9-9E55-3CA869BF18F7}" dt="2018-03-12T20:21:02.665" v="2008" actId="20577"/>
        <pc:sldMkLst>
          <pc:docMk/>
          <pc:sldMk cId="4041387323" sldId="285"/>
        </pc:sldMkLst>
      </pc:sldChg>
      <pc:sldChg chg="addSp delSp modSp">
        <pc:chgData name="Colin Mathers" userId="446af8f74b8d6442" providerId="LiveId" clId="{4F95686A-EDB8-43B9-9E55-3CA869BF18F7}" dt="2018-03-12T21:39:37.096" v="2218" actId="1076"/>
        <pc:sldMkLst>
          <pc:docMk/>
          <pc:sldMk cId="395123179" sldId="286"/>
        </pc:sldMkLst>
        <pc:spChg chg="add mod">
          <ac:chgData name="Colin Mathers" userId="446af8f74b8d6442" providerId="LiveId" clId="{4F95686A-EDB8-43B9-9E55-3CA869BF18F7}" dt="2018-03-12T21:05:42.018" v="2100" actId="1076"/>
          <ac:spMkLst>
            <pc:docMk/>
            <pc:sldMk cId="395123179" sldId="286"/>
            <ac:spMk id="2" creationId="{E986CB17-74E1-4CA6-93F5-717C9610BAFA}"/>
          </ac:spMkLst>
        </pc:spChg>
        <pc:spChg chg="add del">
          <ac:chgData name="Colin Mathers" userId="446af8f74b8d6442" providerId="LiveId" clId="{4F95686A-EDB8-43B9-9E55-3CA869BF18F7}" dt="2018-03-12T21:38:04.396" v="2200" actId="1076"/>
          <ac:spMkLst>
            <pc:docMk/>
            <pc:sldMk cId="395123179" sldId="286"/>
            <ac:spMk id="4" creationId="{43D3BFDF-4402-4F6D-B31E-5328D85B6F53}"/>
          </ac:spMkLst>
        </pc:spChg>
        <pc:spChg chg="add del mod">
          <ac:chgData name="Colin Mathers" userId="446af8f74b8d6442" providerId="LiveId" clId="{4F95686A-EDB8-43B9-9E55-3CA869BF18F7}" dt="2018-03-12T21:38:38.807" v="2214" actId="1076"/>
          <ac:spMkLst>
            <pc:docMk/>
            <pc:sldMk cId="395123179" sldId="286"/>
            <ac:spMk id="5" creationId="{34DE1E95-AF5C-4310-831F-06A54AA5035C}"/>
          </ac:spMkLst>
        </pc:spChg>
        <pc:spChg chg="add mod">
          <ac:chgData name="Colin Mathers" userId="446af8f74b8d6442" providerId="LiveId" clId="{4F95686A-EDB8-43B9-9E55-3CA869BF18F7}" dt="2018-03-12T21:39:37.096" v="2218" actId="1076"/>
          <ac:spMkLst>
            <pc:docMk/>
            <pc:sldMk cId="395123179" sldId="286"/>
            <ac:spMk id="6" creationId="{20CB0EFF-AD6A-4C06-8AD0-A7BA7101D1B9}"/>
          </ac:spMkLst>
        </pc:spChg>
        <pc:picChg chg="mod">
          <ac:chgData name="Colin Mathers" userId="446af8f74b8d6442" providerId="LiveId" clId="{4F95686A-EDB8-43B9-9E55-3CA869BF18F7}" dt="2018-03-12T21:39:07.343" v="2216" actId="1076"/>
          <ac:picMkLst>
            <pc:docMk/>
            <pc:sldMk cId="395123179" sldId="286"/>
            <ac:picMk id="3" creationId="{A5877E74-AD46-49E3-95CB-0184BF46EFB4}"/>
          </ac:picMkLst>
        </pc:picChg>
      </pc:sldChg>
      <pc:sldChg chg="ord">
        <pc:chgData name="Colin Mathers" userId="446af8f74b8d6442" providerId="LiveId" clId="{4F95686A-EDB8-43B9-9E55-3CA869BF18F7}" dt="2018-03-12T17:25:16.851" v="538" actId="20577"/>
        <pc:sldMkLst>
          <pc:docMk/>
          <pc:sldMk cId="1828910441" sldId="297"/>
        </pc:sldMkLst>
      </pc:sldChg>
      <pc:sldChg chg="addSp modSp ord">
        <pc:chgData name="Colin Mathers" userId="446af8f74b8d6442" providerId="LiveId" clId="{4F95686A-EDB8-43B9-9E55-3CA869BF18F7}" dt="2018-03-12T15:23:22.511" v="48" actId="1076"/>
        <pc:sldMkLst>
          <pc:docMk/>
          <pc:sldMk cId="1782088182" sldId="299"/>
        </pc:sldMkLst>
        <pc:spChg chg="add mod">
          <ac:chgData name="Colin Mathers" userId="446af8f74b8d6442" providerId="LiveId" clId="{4F95686A-EDB8-43B9-9E55-3CA869BF18F7}" dt="2018-03-12T15:23:22.511" v="48" actId="1076"/>
          <ac:spMkLst>
            <pc:docMk/>
            <pc:sldMk cId="1782088182" sldId="299"/>
            <ac:spMk id="2" creationId="{9B43217C-DCC5-4356-896D-4D11DB69BB2D}"/>
          </ac:spMkLst>
        </pc:spChg>
      </pc:sldChg>
      <pc:sldChg chg="addSp modSp add ord">
        <pc:chgData name="Colin Mathers" userId="446af8f74b8d6442" providerId="LiveId" clId="{4F95686A-EDB8-43B9-9E55-3CA869BF18F7}" dt="2018-03-12T20:23:58.855" v="2058" actId="1076"/>
        <pc:sldMkLst>
          <pc:docMk/>
          <pc:sldMk cId="2915253656" sldId="311"/>
        </pc:sldMkLst>
        <pc:spChg chg="add mod">
          <ac:chgData name="Colin Mathers" userId="446af8f74b8d6442" providerId="LiveId" clId="{4F95686A-EDB8-43B9-9E55-3CA869BF18F7}" dt="2018-03-12T20:23:36.367" v="2056" actId="1076"/>
          <ac:spMkLst>
            <pc:docMk/>
            <pc:sldMk cId="2915253656" sldId="311"/>
            <ac:spMk id="2" creationId="{9DCF2489-4995-417A-8E34-3463776679AF}"/>
          </ac:spMkLst>
        </pc:spChg>
        <pc:spChg chg="add mod">
          <ac:chgData name="Colin Mathers" userId="446af8f74b8d6442" providerId="LiveId" clId="{4F95686A-EDB8-43B9-9E55-3CA869BF18F7}" dt="2018-03-12T20:23:58.855" v="2058" actId="1076"/>
          <ac:spMkLst>
            <pc:docMk/>
            <pc:sldMk cId="2915253656" sldId="311"/>
            <ac:spMk id="5" creationId="{F5EA5EB7-AAB3-4776-9002-A6174414D853}"/>
          </ac:spMkLst>
        </pc:spChg>
        <pc:picChg chg="add mod">
          <ac:chgData name="Colin Mathers" userId="446af8f74b8d6442" providerId="LiveId" clId="{4F95686A-EDB8-43B9-9E55-3CA869BF18F7}" dt="2018-03-12T20:23:51.479" v="2057" actId="1076"/>
          <ac:picMkLst>
            <pc:docMk/>
            <pc:sldMk cId="2915253656" sldId="311"/>
            <ac:picMk id="4" creationId="{940E6CC9-49E6-4658-8928-6057CA89B783}"/>
          </ac:picMkLst>
        </pc:picChg>
      </pc:sldChg>
      <pc:sldChg chg="modSp add">
        <pc:chgData name="Colin Mathers" userId="446af8f74b8d6442" providerId="LiveId" clId="{4F95686A-EDB8-43B9-9E55-3CA869BF18F7}" dt="2018-03-12T15:25:10.606" v="90" actId="14100"/>
        <pc:sldMkLst>
          <pc:docMk/>
          <pc:sldMk cId="3851887020" sldId="312"/>
        </pc:sldMkLst>
        <pc:spChg chg="mod">
          <ac:chgData name="Colin Mathers" userId="446af8f74b8d6442" providerId="LiveId" clId="{4F95686A-EDB8-43B9-9E55-3CA869BF18F7}" dt="2018-03-12T15:25:10.606" v="90" actId="14100"/>
          <ac:spMkLst>
            <pc:docMk/>
            <pc:sldMk cId="3851887020" sldId="312"/>
            <ac:spMk id="2" creationId="{9B43217C-DCC5-4356-896D-4D11DB69BB2D}"/>
          </ac:spMkLst>
        </pc:spChg>
      </pc:sldChg>
      <pc:sldChg chg="addSp delSp modSp add ord">
        <pc:chgData name="Colin Mathers" userId="446af8f74b8d6442" providerId="LiveId" clId="{4F95686A-EDB8-43B9-9E55-3CA869BF18F7}" dt="2018-03-12T19:27:58.310" v="1325" actId="20577"/>
        <pc:sldMkLst>
          <pc:docMk/>
          <pc:sldMk cId="2837607265" sldId="313"/>
        </pc:sldMkLst>
        <pc:spChg chg="del">
          <ac:chgData name="Colin Mathers" userId="446af8f74b8d6442" providerId="LiveId" clId="{4F95686A-EDB8-43B9-9E55-3CA869BF18F7}" dt="2018-03-12T18:08:38.223" v="540" actId="20577"/>
          <ac:spMkLst>
            <pc:docMk/>
            <pc:sldMk cId="2837607265" sldId="313"/>
            <ac:spMk id="2" creationId="{3DBBA78C-06FB-43D0-8261-25C98C57B303}"/>
          </ac:spMkLst>
        </pc:spChg>
        <pc:spChg chg="del">
          <ac:chgData name="Colin Mathers" userId="446af8f74b8d6442" providerId="LiveId" clId="{4F95686A-EDB8-43B9-9E55-3CA869BF18F7}" dt="2018-03-12T18:08:38.223" v="540" actId="20577"/>
          <ac:spMkLst>
            <pc:docMk/>
            <pc:sldMk cId="2837607265" sldId="313"/>
            <ac:spMk id="3" creationId="{869F6FD3-7BEA-4153-8956-40AD769778BD}"/>
          </ac:spMkLst>
        </pc:spChg>
        <pc:spChg chg="del">
          <ac:chgData name="Colin Mathers" userId="446af8f74b8d6442" providerId="LiveId" clId="{4F95686A-EDB8-43B9-9E55-3CA869BF18F7}" dt="2018-03-12T18:08:38.223" v="540" actId="20577"/>
          <ac:spMkLst>
            <pc:docMk/>
            <pc:sldMk cId="2837607265" sldId="313"/>
            <ac:spMk id="4" creationId="{C54B839F-E3F1-4F9D-801D-03AAA4C90C7C}"/>
          </ac:spMkLst>
        </pc:spChg>
        <pc:spChg chg="add mod">
          <ac:chgData name="Colin Mathers" userId="446af8f74b8d6442" providerId="LiveId" clId="{4F95686A-EDB8-43B9-9E55-3CA869BF18F7}" dt="2018-03-12T18:19:11.193" v="626" actId="20577"/>
          <ac:spMkLst>
            <pc:docMk/>
            <pc:sldMk cId="2837607265" sldId="313"/>
            <ac:spMk id="7" creationId="{96019A0B-2B43-4816-9666-F7F4766B83D2}"/>
          </ac:spMkLst>
        </pc:spChg>
        <pc:spChg chg="add del mod">
          <ac:chgData name="Colin Mathers" userId="446af8f74b8d6442" providerId="LiveId" clId="{4F95686A-EDB8-43B9-9E55-3CA869BF18F7}" dt="2018-03-12T18:27:28.905" v="715" actId="20577"/>
          <ac:spMkLst>
            <pc:docMk/>
            <pc:sldMk cId="2837607265" sldId="313"/>
            <ac:spMk id="10" creationId="{6894380E-6435-450D-961E-FAF82B8838D8}"/>
          </ac:spMkLst>
        </pc:spChg>
        <pc:spChg chg="add del">
          <ac:chgData name="Colin Mathers" userId="446af8f74b8d6442" providerId="LiveId" clId="{4F95686A-EDB8-43B9-9E55-3CA869BF18F7}" dt="2018-03-12T18:22:52.701" v="628" actId="20577"/>
          <ac:spMkLst>
            <pc:docMk/>
            <pc:sldMk cId="2837607265" sldId="313"/>
            <ac:spMk id="11" creationId="{C2218201-7940-4480-BE3F-F56F30204AA0}"/>
          </ac:spMkLst>
        </pc:spChg>
        <pc:spChg chg="add mod">
          <ac:chgData name="Colin Mathers" userId="446af8f74b8d6442" providerId="LiveId" clId="{4F95686A-EDB8-43B9-9E55-3CA869BF18F7}" dt="2018-03-12T18:24:35.810" v="642" actId="1076"/>
          <ac:spMkLst>
            <pc:docMk/>
            <pc:sldMk cId="2837607265" sldId="313"/>
            <ac:spMk id="14" creationId="{2B70F53F-AC4C-4093-90B5-2DAF6E3286E9}"/>
          </ac:spMkLst>
        </pc:spChg>
        <pc:spChg chg="add mod">
          <ac:chgData name="Colin Mathers" userId="446af8f74b8d6442" providerId="LiveId" clId="{4F95686A-EDB8-43B9-9E55-3CA869BF18F7}" dt="2018-03-12T18:27:27.310" v="713" actId="20577"/>
          <ac:spMkLst>
            <pc:docMk/>
            <pc:sldMk cId="2837607265" sldId="313"/>
            <ac:spMk id="15" creationId="{ADD8035D-DBDB-4B86-A4E7-B2F167D10C13}"/>
          </ac:spMkLst>
        </pc:spChg>
        <pc:picChg chg="add del mod">
          <ac:chgData name="Colin Mathers" userId="446af8f74b8d6442" providerId="LiveId" clId="{4F95686A-EDB8-43B9-9E55-3CA869BF18F7}" dt="2018-03-12T18:08:45.632" v="542" actId="20577"/>
          <ac:picMkLst>
            <pc:docMk/>
            <pc:sldMk cId="2837607265" sldId="313"/>
            <ac:picMk id="6" creationId="{E6F9A263-457A-4B47-B6B9-F083CFC93005}"/>
          </ac:picMkLst>
        </pc:picChg>
        <pc:picChg chg="add del mod modCrop">
          <ac:chgData name="Colin Mathers" userId="446af8f74b8d6442" providerId="LiveId" clId="{4F95686A-EDB8-43B9-9E55-3CA869BF18F7}" dt="2018-03-12T18:26:27.509" v="704" actId="20577"/>
          <ac:picMkLst>
            <pc:docMk/>
            <pc:sldMk cId="2837607265" sldId="313"/>
            <ac:picMk id="9" creationId="{80532549-D426-4317-A0ED-E67302D9A98A}"/>
          </ac:picMkLst>
        </pc:picChg>
        <pc:picChg chg="add mod">
          <ac:chgData name="Colin Mathers" userId="446af8f74b8d6442" providerId="LiveId" clId="{4F95686A-EDB8-43B9-9E55-3CA869BF18F7}" dt="2018-03-12T18:24:28.340" v="641" actId="14100"/>
          <ac:picMkLst>
            <pc:docMk/>
            <pc:sldMk cId="2837607265" sldId="313"/>
            <ac:picMk id="13" creationId="{8E89FECE-6D3F-4C61-BE81-09053ADE39ED}"/>
          </ac:picMkLst>
        </pc:picChg>
      </pc:sldChg>
      <pc:sldChg chg="addSp delSp modSp add ord">
        <pc:chgData name="Colin Mathers" userId="446af8f74b8d6442" providerId="LiveId" clId="{4F95686A-EDB8-43B9-9E55-3CA869BF18F7}" dt="2018-03-12T20:35:27.367" v="2060" actId="113"/>
        <pc:sldMkLst>
          <pc:docMk/>
          <pc:sldMk cId="2862563509" sldId="315"/>
        </pc:sldMkLst>
        <pc:spChg chg="mod">
          <ac:chgData name="Colin Mathers" userId="446af8f74b8d6442" providerId="LiveId" clId="{4F95686A-EDB8-43B9-9E55-3CA869BF18F7}" dt="2018-03-12T20:35:27.367" v="2060" actId="113"/>
          <ac:spMkLst>
            <pc:docMk/>
            <pc:sldMk cId="2862563509" sldId="315"/>
            <ac:spMk id="7" creationId="{96019A0B-2B43-4816-9666-F7F4766B83D2}"/>
          </ac:spMkLst>
        </pc:spChg>
        <pc:spChg chg="mod">
          <ac:chgData name="Colin Mathers" userId="446af8f74b8d6442" providerId="LiveId" clId="{4F95686A-EDB8-43B9-9E55-3CA869BF18F7}" dt="2018-03-12T18:34:28.569" v="817" actId="113"/>
          <ac:spMkLst>
            <pc:docMk/>
            <pc:sldMk cId="2862563509" sldId="315"/>
            <ac:spMk id="10" creationId="{6894380E-6435-450D-961E-FAF82B8838D8}"/>
          </ac:spMkLst>
        </pc:spChg>
        <pc:picChg chg="add mod">
          <ac:chgData name="Colin Mathers" userId="446af8f74b8d6442" providerId="LiveId" clId="{4F95686A-EDB8-43B9-9E55-3CA869BF18F7}" dt="2018-03-12T18:34:01.826" v="816" actId="1076"/>
          <ac:picMkLst>
            <pc:docMk/>
            <pc:sldMk cId="2862563509" sldId="315"/>
            <ac:picMk id="3" creationId="{8E566220-B748-48D1-8FA2-0F4C1CC58AB1}"/>
          </ac:picMkLst>
        </pc:picChg>
        <pc:picChg chg="del">
          <ac:chgData name="Colin Mathers" userId="446af8f74b8d6442" providerId="LiveId" clId="{4F95686A-EDB8-43B9-9E55-3CA869BF18F7}" dt="2018-03-12T18:32:44.569" v="811" actId="113"/>
          <ac:picMkLst>
            <pc:docMk/>
            <pc:sldMk cId="2862563509" sldId="315"/>
            <ac:picMk id="9" creationId="{80532549-D426-4317-A0ED-E67302D9A98A}"/>
          </ac:picMkLst>
        </pc:picChg>
      </pc:sldChg>
      <pc:sldChg chg="addSp delSp modSp add ord">
        <pc:chgData name="Colin Mathers" userId="446af8f74b8d6442" providerId="LiveId" clId="{4F95686A-EDB8-43B9-9E55-3CA869BF18F7}" dt="2018-03-12T20:37:03.021" v="2061" actId="20577"/>
        <pc:sldMkLst>
          <pc:docMk/>
          <pc:sldMk cId="482019259" sldId="317"/>
        </pc:sldMkLst>
        <pc:spChg chg="mod">
          <ac:chgData name="Colin Mathers" userId="446af8f74b8d6442" providerId="LiveId" clId="{4F95686A-EDB8-43B9-9E55-3CA869BF18F7}" dt="2018-03-12T19:25:18.332" v="1324" actId="1076"/>
          <ac:spMkLst>
            <pc:docMk/>
            <pc:sldMk cId="482019259" sldId="317"/>
            <ac:spMk id="14" creationId="{2B70F53F-AC4C-4093-90B5-2DAF6E3286E9}"/>
          </ac:spMkLst>
        </pc:spChg>
        <pc:spChg chg="mod">
          <ac:chgData name="Colin Mathers" userId="446af8f74b8d6442" providerId="LiveId" clId="{4F95686A-EDB8-43B9-9E55-3CA869BF18F7}" dt="2018-03-12T19:24:59.370" v="1323" actId="1076"/>
          <ac:spMkLst>
            <pc:docMk/>
            <pc:sldMk cId="482019259" sldId="317"/>
            <ac:spMk id="15" creationId="{ADD8035D-DBDB-4B86-A4E7-B2F167D10C13}"/>
          </ac:spMkLst>
        </pc:spChg>
        <pc:picChg chg="add mod">
          <ac:chgData name="Colin Mathers" userId="446af8f74b8d6442" providerId="LiveId" clId="{4F95686A-EDB8-43B9-9E55-3CA869BF18F7}" dt="2018-03-12T19:24:50.016" v="1322" actId="1076"/>
          <ac:picMkLst>
            <pc:docMk/>
            <pc:sldMk cId="482019259" sldId="317"/>
            <ac:picMk id="3" creationId="{5CBA5FFF-6B7F-4C58-9B78-DA05C6313434}"/>
          </ac:picMkLst>
        </pc:picChg>
        <pc:picChg chg="del">
          <ac:chgData name="Colin Mathers" userId="446af8f74b8d6442" providerId="LiveId" clId="{4F95686A-EDB8-43B9-9E55-3CA869BF18F7}" dt="2018-03-12T19:22:19.479" v="1314" actId="20577"/>
          <ac:picMkLst>
            <pc:docMk/>
            <pc:sldMk cId="482019259" sldId="317"/>
            <ac:picMk id="13" creationId="{8E89FECE-6D3F-4C61-BE81-09053ADE39ED}"/>
          </ac:picMkLst>
        </pc:picChg>
      </pc:sldChg>
      <pc:sldChg chg="delSp modSp add ord">
        <pc:chgData name="Colin Mathers" userId="446af8f74b8d6442" providerId="LiveId" clId="{4F95686A-EDB8-43B9-9E55-3CA869BF18F7}" dt="2018-03-12T20:19:09.651" v="2002" actId="313"/>
        <pc:sldMkLst>
          <pc:docMk/>
          <pc:sldMk cId="1463830341" sldId="319"/>
        </pc:sldMkLst>
        <pc:spChg chg="del mod">
          <ac:chgData name="Colin Mathers" userId="446af8f74b8d6442" providerId="LiveId" clId="{4F95686A-EDB8-43B9-9E55-3CA869BF18F7}" dt="2018-03-12T20:18:32.974" v="1995" actId="313"/>
          <ac:spMkLst>
            <pc:docMk/>
            <pc:sldMk cId="1463830341" sldId="319"/>
            <ac:spMk id="4" creationId="{1A6FD633-C519-4BD2-A091-75DAE68EFFA3}"/>
          </ac:spMkLst>
        </pc:spChg>
        <pc:spChg chg="mod">
          <ac:chgData name="Colin Mathers" userId="446af8f74b8d6442" providerId="LiveId" clId="{4F95686A-EDB8-43B9-9E55-3CA869BF18F7}" dt="2018-03-12T20:18:55.962" v="1998" actId="1076"/>
          <ac:spMkLst>
            <pc:docMk/>
            <pc:sldMk cId="1463830341" sldId="319"/>
            <ac:spMk id="5" creationId="{3C67400B-7AAB-4EAD-98EF-5BA567F6AD11}"/>
          </ac:spMkLst>
        </pc:spChg>
        <pc:spChg chg="mod">
          <ac:chgData name="Colin Mathers" userId="446af8f74b8d6442" providerId="LiveId" clId="{4F95686A-EDB8-43B9-9E55-3CA869BF18F7}" dt="2018-03-12T20:19:09.651" v="2002" actId="313"/>
          <ac:spMkLst>
            <pc:docMk/>
            <pc:sldMk cId="1463830341" sldId="319"/>
            <ac:spMk id="12" creationId="{E2F4B293-7DA2-4A4D-B66C-6A0E2ADFCBE3}"/>
          </ac:spMkLst>
        </pc:spChg>
        <pc:picChg chg="mod">
          <ac:chgData name="Colin Mathers" userId="446af8f74b8d6442" providerId="LiveId" clId="{4F95686A-EDB8-43B9-9E55-3CA869BF18F7}" dt="2018-03-12T20:18:49.273" v="1997" actId="1076"/>
          <ac:picMkLst>
            <pc:docMk/>
            <pc:sldMk cId="1463830341" sldId="319"/>
            <ac:picMk id="10" creationId="{6A9AEFCD-8ABA-42F9-A6B5-3BA48AFE1117}"/>
          </ac:picMkLst>
        </pc:picChg>
      </pc:sldChg>
      <pc:sldChg chg="modSp add">
        <pc:chgData name="Colin Mathers" userId="446af8f74b8d6442" providerId="LiveId" clId="{4F95686A-EDB8-43B9-9E55-3CA869BF18F7}" dt="2018-03-12T20:22:46.511" v="2055" actId="1076"/>
        <pc:sldMkLst>
          <pc:docMk/>
          <pc:sldMk cId="338222346" sldId="320"/>
        </pc:sldMkLst>
        <pc:spChg chg="mod">
          <ac:chgData name="Colin Mathers" userId="446af8f74b8d6442" providerId="LiveId" clId="{4F95686A-EDB8-43B9-9E55-3CA869BF18F7}" dt="2018-03-12T20:22:46.511" v="2055" actId="1076"/>
          <ac:spMkLst>
            <pc:docMk/>
            <pc:sldMk cId="338222346" sldId="320"/>
            <ac:spMk id="2" creationId="{00000000-0000-0000-0000-000000000000}"/>
          </ac:spMkLst>
        </pc:spChg>
        <pc:spChg chg="mod">
          <ac:chgData name="Colin Mathers" userId="446af8f74b8d6442" providerId="LiveId" clId="{4F95686A-EDB8-43B9-9E55-3CA869BF18F7}" dt="2018-03-12T20:10:50.093" v="1558" actId="1076"/>
          <ac:spMkLst>
            <pc:docMk/>
            <pc:sldMk cId="338222346" sldId="320"/>
            <ac:spMk id="4" creationId="{00000000-0000-0000-0000-000000000000}"/>
          </ac:spMkLst>
        </pc:spChg>
        <pc:picChg chg="mod">
          <ac:chgData name="Colin Mathers" userId="446af8f74b8d6442" providerId="LiveId" clId="{4F95686A-EDB8-43B9-9E55-3CA869BF18F7}" dt="2018-03-12T20:10:41.045" v="1557" actId="14100"/>
          <ac:picMkLst>
            <pc:docMk/>
            <pc:sldMk cId="338222346" sldId="320"/>
            <ac:picMk id="6" creationId="{0C76E348-647E-474A-B672-B846A404C9EF}"/>
          </ac:picMkLst>
        </pc:picChg>
      </pc:sldChg>
    </pc:docChg>
  </pc:docChgLst>
  <pc:docChgLst>
    <pc:chgData name="Colin Mathers" userId="446af8f74b8d6442" providerId="LiveId" clId="{67C71958-D02E-4713-9ABD-316B0C08958C}"/>
    <pc:docChg chg="undo custSel addSld delSld modSld sldOrd">
      <pc:chgData name="Colin Mathers" userId="446af8f74b8d6442" providerId="LiveId" clId="{67C71958-D02E-4713-9ABD-316B0C08958C}" dt="2018-03-20T16:08:26.725" v="4775"/>
      <pc:docMkLst>
        <pc:docMk/>
      </pc:docMkLst>
      <pc:sldChg chg="addSp modSp del">
        <pc:chgData name="Colin Mathers" userId="446af8f74b8d6442" providerId="LiveId" clId="{67C71958-D02E-4713-9ABD-316B0C08958C}" dt="2018-03-19T18:29:16.226" v="3908" actId="2696"/>
        <pc:sldMkLst>
          <pc:docMk/>
          <pc:sldMk cId="349065188" sldId="265"/>
        </pc:sldMkLst>
        <pc:spChg chg="add mod">
          <ac:chgData name="Colin Mathers" userId="446af8f74b8d6442" providerId="LiveId" clId="{67C71958-D02E-4713-9ABD-316B0C08958C}" dt="2018-03-15T17:45:46.714" v="1998" actId="1076"/>
          <ac:spMkLst>
            <pc:docMk/>
            <pc:sldMk cId="349065188" sldId="265"/>
            <ac:spMk id="2" creationId="{E1ABC1BC-2078-4658-97D4-9FDD65EA1E57}"/>
          </ac:spMkLst>
        </pc:spChg>
        <pc:spChg chg="add mod">
          <ac:chgData name="Colin Mathers" userId="446af8f74b8d6442" providerId="LiveId" clId="{67C71958-D02E-4713-9ABD-316B0C08958C}" dt="2018-03-15T17:46:29.498" v="2007" actId="1076"/>
          <ac:spMkLst>
            <pc:docMk/>
            <pc:sldMk cId="349065188" sldId="265"/>
            <ac:spMk id="4" creationId="{97D8751E-A47D-4A29-B261-914452472E58}"/>
          </ac:spMkLst>
        </pc:spChg>
        <pc:picChg chg="mod">
          <ac:chgData name="Colin Mathers" userId="446af8f74b8d6442" providerId="LiveId" clId="{67C71958-D02E-4713-9ABD-316B0C08958C}" dt="2018-03-15T17:45:39.399" v="1997" actId="1076"/>
          <ac:picMkLst>
            <pc:docMk/>
            <pc:sldMk cId="349065188" sldId="265"/>
            <ac:picMk id="3" creationId="{04AA0483-5C64-40C5-A19F-0BBCFB730233}"/>
          </ac:picMkLst>
        </pc:picChg>
      </pc:sldChg>
      <pc:sldChg chg="addSp delSp modSp ord">
        <pc:chgData name="Colin Mathers" userId="446af8f74b8d6442" providerId="LiveId" clId="{67C71958-D02E-4713-9ABD-316B0C08958C}" dt="2018-03-19T20:39:23.751" v="4260" actId="1076"/>
        <pc:sldMkLst>
          <pc:docMk/>
          <pc:sldMk cId="4041387323" sldId="285"/>
        </pc:sldMkLst>
        <pc:spChg chg="add mod">
          <ac:chgData name="Colin Mathers" userId="446af8f74b8d6442" providerId="LiveId" clId="{67C71958-D02E-4713-9ABD-316B0C08958C}" dt="2018-03-19T20:38:50.820" v="4255" actId="1076"/>
          <ac:spMkLst>
            <pc:docMk/>
            <pc:sldMk cId="4041387323" sldId="285"/>
            <ac:spMk id="2" creationId="{30DE2915-5467-4F9E-9D33-37B234E6C9DE}"/>
          </ac:spMkLst>
        </pc:spChg>
        <pc:spChg chg="del mod">
          <ac:chgData name="Colin Mathers" userId="446af8f74b8d6442" providerId="LiveId" clId="{67C71958-D02E-4713-9ABD-316B0C08958C}" dt="2018-03-19T20:39:23.751" v="4260" actId="1076"/>
          <ac:spMkLst>
            <pc:docMk/>
            <pc:sldMk cId="4041387323" sldId="285"/>
            <ac:spMk id="4" creationId="{F9053B61-035F-409B-A4AC-B626B2CAD04A}"/>
          </ac:spMkLst>
        </pc:spChg>
        <pc:picChg chg="del mod modCrop">
          <ac:chgData name="Colin Mathers" userId="446af8f74b8d6442" providerId="LiveId" clId="{67C71958-D02E-4713-9ABD-316B0C08958C}" dt="2018-03-19T20:39:15.388" v="4257" actId="1076"/>
          <ac:picMkLst>
            <pc:docMk/>
            <pc:sldMk cId="4041387323" sldId="285"/>
            <ac:picMk id="3" creationId="{A2854025-5FB1-4FDC-B5AF-B70B569F0D49}"/>
          </ac:picMkLst>
        </pc:picChg>
      </pc:sldChg>
      <pc:sldChg chg="delSp modSp">
        <pc:chgData name="Colin Mathers" userId="446af8f74b8d6442" providerId="LiveId" clId="{67C71958-D02E-4713-9ABD-316B0C08958C}" dt="2018-03-20T16:08:26.725" v="4775"/>
        <pc:sldMkLst>
          <pc:docMk/>
          <pc:sldMk cId="395123179" sldId="286"/>
        </pc:sldMkLst>
        <pc:spChg chg="mod">
          <ac:chgData name="Colin Mathers" userId="446af8f74b8d6442" providerId="LiveId" clId="{67C71958-D02E-4713-9ABD-316B0C08958C}" dt="2018-03-19T20:44:52.699" v="4387" actId="20577"/>
          <ac:spMkLst>
            <pc:docMk/>
            <pc:sldMk cId="395123179" sldId="286"/>
            <ac:spMk id="2" creationId="{E986CB17-74E1-4CA6-93F5-717C9610BAFA}"/>
          </ac:spMkLst>
        </pc:spChg>
        <pc:spChg chg="del mod">
          <ac:chgData name="Colin Mathers" userId="446af8f74b8d6442" providerId="LiveId" clId="{67C71958-D02E-4713-9ABD-316B0C08958C}" dt="2018-03-20T16:08:26.725" v="4775"/>
          <ac:spMkLst>
            <pc:docMk/>
            <pc:sldMk cId="395123179" sldId="286"/>
            <ac:spMk id="6" creationId="{20CB0EFF-AD6A-4C06-8AD0-A7BA7101D1B9}"/>
          </ac:spMkLst>
        </pc:spChg>
        <pc:picChg chg="del">
          <ac:chgData name="Colin Mathers" userId="446af8f74b8d6442" providerId="LiveId" clId="{67C71958-D02E-4713-9ABD-316B0C08958C}" dt="2018-03-20T16:08:17.238" v="4772"/>
          <ac:picMkLst>
            <pc:docMk/>
            <pc:sldMk cId="395123179" sldId="286"/>
            <ac:picMk id="3" creationId="{A5877E74-AD46-49E3-95CB-0184BF46EFB4}"/>
          </ac:picMkLst>
        </pc:picChg>
      </pc:sldChg>
      <pc:sldChg chg="addSp modSp">
        <pc:chgData name="Colin Mathers" userId="446af8f74b8d6442" providerId="LiveId" clId="{67C71958-D02E-4713-9ABD-316B0C08958C}" dt="2018-03-19T20:45:22.143" v="4388" actId="1076"/>
        <pc:sldMkLst>
          <pc:docMk/>
          <pc:sldMk cId="4107124376" sldId="287"/>
        </pc:sldMkLst>
        <pc:spChg chg="mod">
          <ac:chgData name="Colin Mathers" userId="446af8f74b8d6442" providerId="LiveId" clId="{67C71958-D02E-4713-9ABD-316B0C08958C}" dt="2018-03-19T20:45:22.143" v="4388" actId="1076"/>
          <ac:spMkLst>
            <pc:docMk/>
            <pc:sldMk cId="4107124376" sldId="287"/>
            <ac:spMk id="2" creationId="{00000000-0000-0000-0000-000000000000}"/>
          </ac:spMkLst>
        </pc:spChg>
        <pc:spChg chg="add mod">
          <ac:chgData name="Colin Mathers" userId="446af8f74b8d6442" providerId="LiveId" clId="{67C71958-D02E-4713-9ABD-316B0C08958C}" dt="2018-03-19T17:06:22.412" v="3903" actId="1076"/>
          <ac:spMkLst>
            <pc:docMk/>
            <pc:sldMk cId="4107124376" sldId="287"/>
            <ac:spMk id="3" creationId="{EB3B23A4-9922-4D45-8955-599EAA74E423}"/>
          </ac:spMkLst>
        </pc:spChg>
        <pc:picChg chg="mod">
          <ac:chgData name="Colin Mathers" userId="446af8f74b8d6442" providerId="LiveId" clId="{67C71958-D02E-4713-9ABD-316B0C08958C}" dt="2018-03-19T17:06:10.643" v="3900" actId="14100"/>
          <ac:picMkLst>
            <pc:docMk/>
            <pc:sldMk cId="4107124376" sldId="287"/>
            <ac:picMk id="9" creationId="{B43517D0-314D-4353-B914-676ED6506B5E}"/>
          </ac:picMkLst>
        </pc:picChg>
        <pc:picChg chg="mod">
          <ac:chgData name="Colin Mathers" userId="446af8f74b8d6442" providerId="LiveId" clId="{67C71958-D02E-4713-9ABD-316B0C08958C}" dt="2018-03-19T17:06:29.015" v="3904" actId="1076"/>
          <ac:picMkLst>
            <pc:docMk/>
            <pc:sldMk cId="4107124376" sldId="287"/>
            <ac:picMk id="11" creationId="{89383D3C-A0D5-44A8-90CE-772B21A06A32}"/>
          </ac:picMkLst>
        </pc:picChg>
      </pc:sldChg>
      <pc:sldChg chg="del">
        <pc:chgData name="Colin Mathers" userId="446af8f74b8d6442" providerId="LiveId" clId="{67C71958-D02E-4713-9ABD-316B0C08958C}" dt="2018-03-19T18:46:26.089" v="3917" actId="2696"/>
        <pc:sldMkLst>
          <pc:docMk/>
          <pc:sldMk cId="3208964600" sldId="292"/>
        </pc:sldMkLst>
      </pc:sldChg>
      <pc:sldChg chg="modSp">
        <pc:chgData name="Colin Mathers" userId="446af8f74b8d6442" providerId="LiveId" clId="{67C71958-D02E-4713-9ABD-316B0C08958C}" dt="2018-03-15T16:49:17.352" v="1914" actId="20577"/>
        <pc:sldMkLst>
          <pc:docMk/>
          <pc:sldMk cId="2733565678" sldId="296"/>
        </pc:sldMkLst>
        <pc:spChg chg="mod">
          <ac:chgData name="Colin Mathers" userId="446af8f74b8d6442" providerId="LiveId" clId="{67C71958-D02E-4713-9ABD-316B0C08958C}" dt="2018-03-15T16:49:17.352" v="1914" actId="20577"/>
          <ac:spMkLst>
            <pc:docMk/>
            <pc:sldMk cId="2733565678" sldId="296"/>
            <ac:spMk id="5" creationId="{DD74D66B-1686-47CA-98E4-D6BE8D468654}"/>
          </ac:spMkLst>
        </pc:spChg>
      </pc:sldChg>
      <pc:sldChg chg="addSp modSp ord">
        <pc:chgData name="Colin Mathers" userId="446af8f74b8d6442" providerId="LiveId" clId="{67C71958-D02E-4713-9ABD-316B0C08958C}" dt="2018-03-16T14:21:42.517" v="2794" actId="1076"/>
        <pc:sldMkLst>
          <pc:docMk/>
          <pc:sldMk cId="1828910441" sldId="297"/>
        </pc:sldMkLst>
        <pc:spChg chg="add mod">
          <ac:chgData name="Colin Mathers" userId="446af8f74b8d6442" providerId="LiveId" clId="{67C71958-D02E-4713-9ABD-316B0C08958C}" dt="2018-03-16T14:21:42.517" v="2794" actId="1076"/>
          <ac:spMkLst>
            <pc:docMk/>
            <pc:sldMk cId="1828910441" sldId="297"/>
            <ac:spMk id="2" creationId="{D8C7F22D-8926-4DE7-8D4A-771C8295C465}"/>
          </ac:spMkLst>
        </pc:spChg>
        <pc:spChg chg="mod">
          <ac:chgData name="Colin Mathers" userId="446af8f74b8d6442" providerId="LiveId" clId="{67C71958-D02E-4713-9ABD-316B0C08958C}" dt="2018-03-16T14:03:53.007" v="2792" actId="1076"/>
          <ac:spMkLst>
            <pc:docMk/>
            <pc:sldMk cId="1828910441" sldId="297"/>
            <ac:spMk id="4" creationId="{B9C03FD3-E469-4F5B-A1FE-5E8E4627CAD1}"/>
          </ac:spMkLst>
        </pc:spChg>
        <pc:picChg chg="mod">
          <ac:chgData name="Colin Mathers" userId="446af8f74b8d6442" providerId="LiveId" clId="{67C71958-D02E-4713-9ABD-316B0C08958C}" dt="2018-03-16T14:03:48.098" v="2791" actId="1076"/>
          <ac:picMkLst>
            <pc:docMk/>
            <pc:sldMk cId="1828910441" sldId="297"/>
            <ac:picMk id="3" creationId="{B99D7442-EAE4-448C-80B7-12450753516C}"/>
          </ac:picMkLst>
        </pc:picChg>
      </pc:sldChg>
      <pc:sldChg chg="ord">
        <pc:chgData name="Colin Mathers" userId="446af8f74b8d6442" providerId="LiveId" clId="{67C71958-D02E-4713-9ABD-316B0C08958C}" dt="2018-03-20T13:52:54.268" v="4768" actId="113"/>
        <pc:sldMkLst>
          <pc:docMk/>
          <pc:sldMk cId="1782088182" sldId="299"/>
        </pc:sldMkLst>
      </pc:sldChg>
      <pc:sldChg chg="modSp">
        <pc:chgData name="Colin Mathers" userId="446af8f74b8d6442" providerId="LiveId" clId="{67C71958-D02E-4713-9ABD-316B0C08958C}" dt="2018-03-15T16:49:01.974" v="1882" actId="20577"/>
        <pc:sldMkLst>
          <pc:docMk/>
          <pc:sldMk cId="3440538465" sldId="300"/>
        </pc:sldMkLst>
        <pc:spChg chg="mod">
          <ac:chgData name="Colin Mathers" userId="446af8f74b8d6442" providerId="LiveId" clId="{67C71958-D02E-4713-9ABD-316B0C08958C}" dt="2018-03-15T16:49:01.974" v="1882" actId="20577"/>
          <ac:spMkLst>
            <pc:docMk/>
            <pc:sldMk cId="3440538465" sldId="300"/>
            <ac:spMk id="2" creationId="{268A92C2-DB46-43A1-BF52-4FE389D2FFF1}"/>
          </ac:spMkLst>
        </pc:spChg>
      </pc:sldChg>
      <pc:sldChg chg="modSp del ord">
        <pc:chgData name="Colin Mathers" userId="446af8f74b8d6442" providerId="LiveId" clId="{67C71958-D02E-4713-9ABD-316B0C08958C}" dt="2018-03-19T19:22:27.367" v="4129" actId="2696"/>
        <pc:sldMkLst>
          <pc:docMk/>
          <pc:sldMk cId="1334314899" sldId="301"/>
        </pc:sldMkLst>
        <pc:spChg chg="mod">
          <ac:chgData name="Colin Mathers" userId="446af8f74b8d6442" providerId="LiveId" clId="{67C71958-D02E-4713-9ABD-316B0C08958C}" dt="2018-03-18T17:14:48.188" v="3595" actId="20577"/>
          <ac:spMkLst>
            <pc:docMk/>
            <pc:sldMk cId="1334314899" sldId="301"/>
            <ac:spMk id="2" creationId="{1AD69581-0DF8-4725-AA1A-A72F118AFB47}"/>
          </ac:spMkLst>
        </pc:spChg>
      </pc:sldChg>
      <pc:sldChg chg="del ord">
        <pc:chgData name="Colin Mathers" userId="446af8f74b8d6442" providerId="LiveId" clId="{67C71958-D02E-4713-9ABD-316B0C08958C}" dt="2018-03-19T19:22:27.351" v="4128" actId="2696"/>
        <pc:sldMkLst>
          <pc:docMk/>
          <pc:sldMk cId="864273596" sldId="302"/>
        </pc:sldMkLst>
      </pc:sldChg>
      <pc:sldChg chg="del">
        <pc:chgData name="Colin Mathers" userId="446af8f74b8d6442" providerId="LiveId" clId="{67C71958-D02E-4713-9ABD-316B0C08958C}" dt="2018-03-19T18:48:03.909" v="3923" actId="2696"/>
        <pc:sldMkLst>
          <pc:docMk/>
          <pc:sldMk cId="2131813623" sldId="304"/>
        </pc:sldMkLst>
      </pc:sldChg>
      <pc:sldChg chg="modSp">
        <pc:chgData name="Colin Mathers" userId="446af8f74b8d6442" providerId="LiveId" clId="{67C71958-D02E-4713-9ABD-316B0C08958C}" dt="2018-03-17T19:28:16.266" v="3582" actId="1076"/>
        <pc:sldMkLst>
          <pc:docMk/>
          <pc:sldMk cId="3747755956" sldId="305"/>
        </pc:sldMkLst>
        <pc:spChg chg="mod">
          <ac:chgData name="Colin Mathers" userId="446af8f74b8d6442" providerId="LiveId" clId="{67C71958-D02E-4713-9ABD-316B0C08958C}" dt="2018-03-17T19:28:16.266" v="3582" actId="1076"/>
          <ac:spMkLst>
            <pc:docMk/>
            <pc:sldMk cId="3747755956" sldId="305"/>
            <ac:spMk id="4" creationId="{6A901067-081A-43AA-BDBC-EBCED7803D23}"/>
          </ac:spMkLst>
        </pc:spChg>
      </pc:sldChg>
      <pc:sldChg chg="modSp ord">
        <pc:chgData name="Colin Mathers" userId="446af8f74b8d6442" providerId="LiveId" clId="{67C71958-D02E-4713-9ABD-316B0C08958C}" dt="2018-03-19T18:48:22.686" v="3924" actId="113"/>
        <pc:sldMkLst>
          <pc:docMk/>
          <pc:sldMk cId="1677196875" sldId="306"/>
        </pc:sldMkLst>
        <pc:spChg chg="mod">
          <ac:chgData name="Colin Mathers" userId="446af8f74b8d6442" providerId="LiveId" clId="{67C71958-D02E-4713-9ABD-316B0C08958C}" dt="2018-03-19T18:48:22.686" v="3924" actId="113"/>
          <ac:spMkLst>
            <pc:docMk/>
            <pc:sldMk cId="1677196875" sldId="306"/>
            <ac:spMk id="2" creationId="{1AD69581-0DF8-4725-AA1A-A72F118AFB47}"/>
          </ac:spMkLst>
        </pc:spChg>
        <pc:spChg chg="mod">
          <ac:chgData name="Colin Mathers" userId="446af8f74b8d6442" providerId="LiveId" clId="{67C71958-D02E-4713-9ABD-316B0C08958C}" dt="2018-03-19T16:26:09.110" v="3750" actId="1076"/>
          <ac:spMkLst>
            <pc:docMk/>
            <pc:sldMk cId="1677196875" sldId="306"/>
            <ac:spMk id="5" creationId="{812E7D34-2F53-45EE-A984-7E1029C02FBC}"/>
          </ac:spMkLst>
        </pc:spChg>
        <pc:picChg chg="mod">
          <ac:chgData name="Colin Mathers" userId="446af8f74b8d6442" providerId="LiveId" clId="{67C71958-D02E-4713-9ABD-316B0C08958C}" dt="2018-03-19T16:26:01.869" v="3749" actId="14100"/>
          <ac:picMkLst>
            <pc:docMk/>
            <pc:sldMk cId="1677196875" sldId="306"/>
            <ac:picMk id="4" creationId="{1CF87821-76BF-4C6B-9DAC-F29D022059E1}"/>
          </ac:picMkLst>
        </pc:picChg>
      </pc:sldChg>
      <pc:sldChg chg="modSp">
        <pc:chgData name="Colin Mathers" userId="446af8f74b8d6442" providerId="LiveId" clId="{67C71958-D02E-4713-9ABD-316B0C08958C}" dt="2018-03-19T16:32:34.371" v="3816" actId="115"/>
        <pc:sldMkLst>
          <pc:docMk/>
          <pc:sldMk cId="2127387040" sldId="307"/>
        </pc:sldMkLst>
        <pc:spChg chg="mod">
          <ac:chgData name="Colin Mathers" userId="446af8f74b8d6442" providerId="LiveId" clId="{67C71958-D02E-4713-9ABD-316B0C08958C}" dt="2018-03-19T16:32:34.371" v="3816" actId="115"/>
          <ac:spMkLst>
            <pc:docMk/>
            <pc:sldMk cId="2127387040" sldId="307"/>
            <ac:spMk id="2" creationId="{3E21D485-9D4F-41A2-8C8B-3A30E3AB9743}"/>
          </ac:spMkLst>
        </pc:spChg>
      </pc:sldChg>
      <pc:sldChg chg="delSp modSp del">
        <pc:chgData name="Colin Mathers" userId="446af8f74b8d6442" providerId="LiveId" clId="{67C71958-D02E-4713-9ABD-316B0C08958C}" dt="2018-03-19T16:37:52.831" v="3830" actId="2696"/>
        <pc:sldMkLst>
          <pc:docMk/>
          <pc:sldMk cId="2270092334" sldId="308"/>
        </pc:sldMkLst>
        <pc:spChg chg="mod">
          <ac:chgData name="Colin Mathers" userId="446af8f74b8d6442" providerId="LiveId" clId="{67C71958-D02E-4713-9ABD-316B0C08958C}" dt="2018-03-17T14:47:32.922" v="2934" actId="20577"/>
          <ac:spMkLst>
            <pc:docMk/>
            <pc:sldMk cId="2270092334" sldId="308"/>
            <ac:spMk id="2" creationId="{3E21D485-9D4F-41A2-8C8B-3A30E3AB9743}"/>
          </ac:spMkLst>
        </pc:spChg>
        <pc:spChg chg="del mod">
          <ac:chgData name="Colin Mathers" userId="446af8f74b8d6442" providerId="LiveId" clId="{67C71958-D02E-4713-9ABD-316B0C08958C}" dt="2018-03-19T16:34:13.506" v="3827" actId="2696"/>
          <ac:spMkLst>
            <pc:docMk/>
            <pc:sldMk cId="2270092334" sldId="308"/>
            <ac:spMk id="8" creationId="{439BD1EA-B8B8-481C-A7EF-FAE443F08CB5}"/>
          </ac:spMkLst>
        </pc:spChg>
        <pc:picChg chg="del">
          <ac:chgData name="Colin Mathers" userId="446af8f74b8d6442" providerId="LiveId" clId="{67C71958-D02E-4713-9ABD-316B0C08958C}" dt="2018-03-19T16:32:55.549" v="3818" actId="2696"/>
          <ac:picMkLst>
            <pc:docMk/>
            <pc:sldMk cId="2270092334" sldId="308"/>
            <ac:picMk id="7" creationId="{59FE83C4-4081-42E5-B16C-5F006E853B4F}"/>
          </ac:picMkLst>
        </pc:picChg>
        <pc:picChg chg="del">
          <ac:chgData name="Colin Mathers" userId="446af8f74b8d6442" providerId="LiveId" clId="{67C71958-D02E-4713-9ABD-316B0C08958C}" dt="2018-03-19T16:33:17.358" v="3820" actId="2696"/>
          <ac:picMkLst>
            <pc:docMk/>
            <pc:sldMk cId="2270092334" sldId="308"/>
            <ac:picMk id="12" creationId="{820F6F1C-7E05-43F7-A993-6FAC69DC4909}"/>
          </ac:picMkLst>
        </pc:picChg>
      </pc:sldChg>
      <pc:sldChg chg="modSp">
        <pc:chgData name="Colin Mathers" userId="446af8f74b8d6442" providerId="LiveId" clId="{67C71958-D02E-4713-9ABD-316B0C08958C}" dt="2018-03-15T16:49:09.018" v="1898" actId="20577"/>
        <pc:sldMkLst>
          <pc:docMk/>
          <pc:sldMk cId="3744551117" sldId="310"/>
        </pc:sldMkLst>
        <pc:spChg chg="mod">
          <ac:chgData name="Colin Mathers" userId="446af8f74b8d6442" providerId="LiveId" clId="{67C71958-D02E-4713-9ABD-316B0C08958C}" dt="2018-03-15T16:49:09.018" v="1898" actId="20577"/>
          <ac:spMkLst>
            <pc:docMk/>
            <pc:sldMk cId="3744551117" sldId="310"/>
            <ac:spMk id="2" creationId="{268A92C2-DB46-43A1-BF52-4FE389D2FFF1}"/>
          </ac:spMkLst>
        </pc:spChg>
      </pc:sldChg>
      <pc:sldChg chg="addSp delSp modSp">
        <pc:chgData name="Colin Mathers" userId="446af8f74b8d6442" providerId="LiveId" clId="{67C71958-D02E-4713-9ABD-316B0C08958C}" dt="2018-03-19T18:47:17.092" v="3920" actId="113"/>
        <pc:sldMkLst>
          <pc:docMk/>
          <pc:sldMk cId="2915253656" sldId="311"/>
        </pc:sldMkLst>
        <pc:spChg chg="mod">
          <ac:chgData name="Colin Mathers" userId="446af8f74b8d6442" providerId="LiveId" clId="{67C71958-D02E-4713-9ABD-316B0C08958C}" dt="2018-03-19T18:47:17.092" v="3920" actId="113"/>
          <ac:spMkLst>
            <pc:docMk/>
            <pc:sldMk cId="2915253656" sldId="311"/>
            <ac:spMk id="2" creationId="{9DCF2489-4995-417A-8E34-3463776679AF}"/>
          </ac:spMkLst>
        </pc:spChg>
        <pc:spChg chg="mod">
          <ac:chgData name="Colin Mathers" userId="446af8f74b8d6442" providerId="LiveId" clId="{67C71958-D02E-4713-9ABD-316B0C08958C}" dt="2018-03-13T14:45:14.263" v="1451" actId="1076"/>
          <ac:spMkLst>
            <pc:docMk/>
            <pc:sldMk cId="2915253656" sldId="311"/>
            <ac:spMk id="5" creationId="{F5EA5EB7-AAB3-4776-9002-A6174414D853}"/>
          </ac:spMkLst>
        </pc:spChg>
        <pc:picChg chg="del">
          <ac:chgData name="Colin Mathers" userId="446af8f74b8d6442" providerId="LiveId" clId="{67C71958-D02E-4713-9ABD-316B0C08958C}" dt="2018-03-13T14:41:17.390" v="1438" actId="1076"/>
          <ac:picMkLst>
            <pc:docMk/>
            <pc:sldMk cId="2915253656" sldId="311"/>
            <ac:picMk id="4" creationId="{940E6CC9-49E6-4658-8928-6057CA89B783}"/>
          </ac:picMkLst>
        </pc:picChg>
        <pc:picChg chg="add mod">
          <ac:chgData name="Colin Mathers" userId="446af8f74b8d6442" providerId="LiveId" clId="{67C71958-D02E-4713-9ABD-316B0C08958C}" dt="2018-03-13T14:45:06.205" v="1450" actId="1076"/>
          <ac:picMkLst>
            <pc:docMk/>
            <pc:sldMk cId="2915253656" sldId="311"/>
            <ac:picMk id="6" creationId="{C2327440-57E3-492A-B5B3-0011DB5ECF40}"/>
          </ac:picMkLst>
        </pc:picChg>
      </pc:sldChg>
      <pc:sldChg chg="ord">
        <pc:chgData name="Colin Mathers" userId="446af8f74b8d6442" providerId="LiveId" clId="{67C71958-D02E-4713-9ABD-316B0C08958C}" dt="2018-03-13T17:39:55.831" v="1756" actId="20577"/>
        <pc:sldMkLst>
          <pc:docMk/>
          <pc:sldMk cId="2837607265" sldId="313"/>
        </pc:sldMkLst>
      </pc:sldChg>
      <pc:sldChg chg="modSp ord">
        <pc:chgData name="Colin Mathers" userId="446af8f74b8d6442" providerId="LiveId" clId="{67C71958-D02E-4713-9ABD-316B0C08958C}" dt="2018-03-20T14:38:09.513" v="4769" actId="113"/>
        <pc:sldMkLst>
          <pc:docMk/>
          <pc:sldMk cId="2862563509" sldId="315"/>
        </pc:sldMkLst>
        <pc:spChg chg="mod">
          <ac:chgData name="Colin Mathers" userId="446af8f74b8d6442" providerId="LiveId" clId="{67C71958-D02E-4713-9ABD-316B0C08958C}" dt="2018-03-20T14:38:09.513" v="4769" actId="113"/>
          <ac:spMkLst>
            <pc:docMk/>
            <pc:sldMk cId="2862563509" sldId="315"/>
            <ac:spMk id="7" creationId="{96019A0B-2B43-4816-9666-F7F4766B83D2}"/>
          </ac:spMkLst>
        </pc:spChg>
      </pc:sldChg>
      <pc:sldChg chg="addSp delSp modSp">
        <pc:chgData name="Colin Mathers" userId="446af8f74b8d6442" providerId="LiveId" clId="{67C71958-D02E-4713-9ABD-316B0C08958C}" dt="2018-03-15T21:39:48.044" v="2183" actId="1076"/>
        <pc:sldMkLst>
          <pc:docMk/>
          <pc:sldMk cId="482019259" sldId="317"/>
        </pc:sldMkLst>
        <pc:spChg chg="mod">
          <ac:chgData name="Colin Mathers" userId="446af8f74b8d6442" providerId="LiveId" clId="{67C71958-D02E-4713-9ABD-316B0C08958C}" dt="2018-03-15T21:39:30.919" v="2181" actId="1076"/>
          <ac:spMkLst>
            <pc:docMk/>
            <pc:sldMk cId="482019259" sldId="317"/>
            <ac:spMk id="14" creationId="{2B70F53F-AC4C-4093-90B5-2DAF6E3286E9}"/>
          </ac:spMkLst>
        </pc:spChg>
        <pc:spChg chg="mod">
          <ac:chgData name="Colin Mathers" userId="446af8f74b8d6442" providerId="LiveId" clId="{67C71958-D02E-4713-9ABD-316B0C08958C}" dt="2018-03-15T21:39:48.044" v="2183" actId="1076"/>
          <ac:spMkLst>
            <pc:docMk/>
            <pc:sldMk cId="482019259" sldId="317"/>
            <ac:spMk id="15" creationId="{ADD8035D-DBDB-4B86-A4E7-B2F167D10C13}"/>
          </ac:spMkLst>
        </pc:spChg>
        <pc:picChg chg="del">
          <ac:chgData name="Colin Mathers" userId="446af8f74b8d6442" providerId="LiveId" clId="{67C71958-D02E-4713-9ABD-316B0C08958C}" dt="2018-03-15T21:36:15.440" v="2175" actId="1076"/>
          <ac:picMkLst>
            <pc:docMk/>
            <pc:sldMk cId="482019259" sldId="317"/>
            <ac:picMk id="3" creationId="{5CBA5FFF-6B7F-4C58-9B78-DA05C6313434}"/>
          </ac:picMkLst>
        </pc:picChg>
        <pc:picChg chg="add mod modCrop">
          <ac:chgData name="Colin Mathers" userId="446af8f74b8d6442" providerId="LiveId" clId="{67C71958-D02E-4713-9ABD-316B0C08958C}" dt="2018-03-15T21:38:15.308" v="2179" actId="1076"/>
          <ac:picMkLst>
            <pc:docMk/>
            <pc:sldMk cId="482019259" sldId="317"/>
            <ac:picMk id="4" creationId="{F0C887DF-49F8-40E4-A104-FEF1829DF1CE}"/>
          </ac:picMkLst>
        </pc:picChg>
      </pc:sldChg>
      <pc:sldChg chg="modSp">
        <pc:chgData name="Colin Mathers" userId="446af8f74b8d6442" providerId="LiveId" clId="{67C71958-D02E-4713-9ABD-316B0C08958C}" dt="2018-03-13T14:30:39.771" v="1432" actId="1076"/>
        <pc:sldMkLst>
          <pc:docMk/>
          <pc:sldMk cId="1463830341" sldId="319"/>
        </pc:sldMkLst>
        <pc:spChg chg="mod">
          <ac:chgData name="Colin Mathers" userId="446af8f74b8d6442" providerId="LiveId" clId="{67C71958-D02E-4713-9ABD-316B0C08958C}" dt="2018-03-13T14:30:39.771" v="1432" actId="1076"/>
          <ac:spMkLst>
            <pc:docMk/>
            <pc:sldMk cId="1463830341" sldId="319"/>
            <ac:spMk id="12" creationId="{E2F4B293-7DA2-4A4D-B66C-6A0E2ADFCBE3}"/>
          </ac:spMkLst>
        </pc:spChg>
      </pc:sldChg>
      <pc:sldChg chg="modSp">
        <pc:chgData name="Colin Mathers" userId="446af8f74b8d6442" providerId="LiveId" clId="{67C71958-D02E-4713-9ABD-316B0C08958C}" dt="2018-03-13T14:30:59.355" v="1433" actId="2711"/>
        <pc:sldMkLst>
          <pc:docMk/>
          <pc:sldMk cId="338222346" sldId="320"/>
        </pc:sldMkLst>
        <pc:spChg chg="mod">
          <ac:chgData name="Colin Mathers" userId="446af8f74b8d6442" providerId="LiveId" clId="{67C71958-D02E-4713-9ABD-316B0C08958C}" dt="2018-03-13T14:30:59.355" v="1433" actId="2711"/>
          <ac:spMkLst>
            <pc:docMk/>
            <pc:sldMk cId="338222346" sldId="320"/>
            <ac:spMk id="2" creationId="{00000000-0000-0000-0000-000000000000}"/>
          </ac:spMkLst>
        </pc:spChg>
      </pc:sldChg>
      <pc:sldChg chg="addSp delSp modSp add">
        <pc:chgData name="Colin Mathers" userId="446af8f74b8d6442" providerId="LiveId" clId="{67C71958-D02E-4713-9ABD-316B0C08958C}" dt="2018-03-13T13:45:08.109" v="273" actId="20577"/>
        <pc:sldMkLst>
          <pc:docMk/>
          <pc:sldMk cId="390884758" sldId="326"/>
        </pc:sldMkLst>
        <pc:spChg chg="add mod">
          <ac:chgData name="Colin Mathers" userId="446af8f74b8d6442" providerId="LiveId" clId="{67C71958-D02E-4713-9ABD-316B0C08958C}" dt="2018-03-13T13:43:42.406" v="236" actId="20577"/>
          <ac:spMkLst>
            <pc:docMk/>
            <pc:sldMk cId="390884758" sldId="326"/>
            <ac:spMk id="2" creationId="{CBD8EC0E-8B8F-4461-A498-8CC999531774}"/>
          </ac:spMkLst>
        </pc:spChg>
        <pc:spChg chg="del mod">
          <ac:chgData name="Colin Mathers" userId="446af8f74b8d6442" providerId="LiveId" clId="{67C71958-D02E-4713-9ABD-316B0C08958C}" dt="2018-03-13T13:45:08.109" v="271" actId="20577"/>
          <ac:spMkLst>
            <pc:docMk/>
            <pc:sldMk cId="390884758" sldId="326"/>
            <ac:spMk id="5" creationId="{05CB0895-835A-4992-AB88-434CBA5A1185}"/>
          </ac:spMkLst>
        </pc:spChg>
        <pc:spChg chg="del mod">
          <ac:chgData name="Colin Mathers" userId="446af8f74b8d6442" providerId="LiveId" clId="{67C71958-D02E-4713-9ABD-316B0C08958C}" dt="2018-03-13T13:45:08.109" v="273" actId="20577"/>
          <ac:spMkLst>
            <pc:docMk/>
            <pc:sldMk cId="390884758" sldId="326"/>
            <ac:spMk id="6" creationId="{17C075BF-DCFB-4AAB-BA41-FE276BBD2DEA}"/>
          </ac:spMkLst>
        </pc:spChg>
      </pc:sldChg>
      <pc:sldChg chg="addSp modSp add">
        <pc:chgData name="Colin Mathers" userId="446af8f74b8d6442" providerId="LiveId" clId="{67C71958-D02E-4713-9ABD-316B0C08958C}" dt="2018-03-13T14:26:04.778" v="1429" actId="1076"/>
        <pc:sldMkLst>
          <pc:docMk/>
          <pc:sldMk cId="233627610" sldId="327"/>
        </pc:sldMkLst>
        <pc:spChg chg="mod">
          <ac:chgData name="Colin Mathers" userId="446af8f74b8d6442" providerId="LiveId" clId="{67C71958-D02E-4713-9ABD-316B0C08958C}" dt="2018-03-13T14:25:58.094" v="1428" actId="1076"/>
          <ac:spMkLst>
            <pc:docMk/>
            <pc:sldMk cId="233627610" sldId="327"/>
            <ac:spMk id="5" creationId="{05CB0895-835A-4992-AB88-434CBA5A1185}"/>
          </ac:spMkLst>
        </pc:spChg>
        <pc:spChg chg="mod">
          <ac:chgData name="Colin Mathers" userId="446af8f74b8d6442" providerId="LiveId" clId="{67C71958-D02E-4713-9ABD-316B0C08958C}" dt="2018-03-13T14:26:04.778" v="1429" actId="1076"/>
          <ac:spMkLst>
            <pc:docMk/>
            <pc:sldMk cId="233627610" sldId="327"/>
            <ac:spMk id="6" creationId="{17C075BF-DCFB-4AAB-BA41-FE276BBD2DEA}"/>
          </ac:spMkLst>
        </pc:spChg>
        <pc:picChg chg="add mod">
          <ac:chgData name="Colin Mathers" userId="446af8f74b8d6442" providerId="LiveId" clId="{67C71958-D02E-4713-9ABD-316B0C08958C}" dt="2018-03-13T14:22:01.283" v="1403" actId="1076"/>
          <ac:picMkLst>
            <pc:docMk/>
            <pc:sldMk cId="233627610" sldId="327"/>
            <ac:picMk id="7" creationId="{B3595030-84A4-4CD0-8DCD-2CB2BD3315B2}"/>
          </ac:picMkLst>
        </pc:picChg>
        <pc:picChg chg="add mod modCrop">
          <ac:chgData name="Colin Mathers" userId="446af8f74b8d6442" providerId="LiveId" clId="{67C71958-D02E-4713-9ABD-316B0C08958C}" dt="2018-03-13T14:25:37.946" v="1425" actId="1076"/>
          <ac:picMkLst>
            <pc:docMk/>
            <pc:sldMk cId="233627610" sldId="327"/>
            <ac:picMk id="8" creationId="{60B402D5-CBB6-406A-A8C1-36AEA4267E1A}"/>
          </ac:picMkLst>
        </pc:picChg>
        <pc:picChg chg="add mod modCrop">
          <ac:chgData name="Colin Mathers" userId="446af8f74b8d6442" providerId="LiveId" clId="{67C71958-D02E-4713-9ABD-316B0C08958C}" dt="2018-03-13T14:24:12.835" v="1421" actId="14100"/>
          <ac:picMkLst>
            <pc:docMk/>
            <pc:sldMk cId="233627610" sldId="327"/>
            <ac:picMk id="10" creationId="{4E60DE4C-F584-4D9C-813E-7417A633AC70}"/>
          </ac:picMkLst>
        </pc:picChg>
        <pc:picChg chg="add mod">
          <ac:chgData name="Colin Mathers" userId="446af8f74b8d6442" providerId="LiveId" clId="{67C71958-D02E-4713-9ABD-316B0C08958C}" dt="2018-03-13T14:25:42.016" v="1426" actId="1076"/>
          <ac:picMkLst>
            <pc:docMk/>
            <pc:sldMk cId="233627610" sldId="327"/>
            <ac:picMk id="12" creationId="{B479F3F6-2570-42D4-AC22-4D3539DFBF3F}"/>
          </ac:picMkLst>
        </pc:picChg>
      </pc:sldChg>
      <pc:sldChg chg="delSp modSp add del">
        <pc:chgData name="Colin Mathers" userId="446af8f74b8d6442" providerId="LiveId" clId="{67C71958-D02E-4713-9ABD-316B0C08958C}" dt="2018-03-19T21:00:57.075" v="4766" actId="2696"/>
        <pc:sldMkLst>
          <pc:docMk/>
          <pc:sldMk cId="2974505730" sldId="328"/>
        </pc:sldMkLst>
        <pc:spChg chg="mod">
          <ac:chgData name="Colin Mathers" userId="446af8f74b8d6442" providerId="LiveId" clId="{67C71958-D02E-4713-9ABD-316B0C08958C}" dt="2018-03-13T13:52:58.327" v="286" actId="1076"/>
          <ac:spMkLst>
            <pc:docMk/>
            <pc:sldMk cId="2974505730" sldId="328"/>
            <ac:spMk id="2" creationId="{CBD8EC0E-8B8F-4461-A498-8CC999531774}"/>
          </ac:spMkLst>
        </pc:spChg>
        <pc:spChg chg="mod">
          <ac:chgData name="Colin Mathers" userId="446af8f74b8d6442" providerId="LiveId" clId="{67C71958-D02E-4713-9ABD-316B0C08958C}" dt="2018-03-19T20:59:32.175" v="4765" actId="20577"/>
          <ac:spMkLst>
            <pc:docMk/>
            <pc:sldMk cId="2974505730" sldId="328"/>
            <ac:spMk id="5" creationId="{05CB0895-835A-4992-AB88-434CBA5A1185}"/>
          </ac:spMkLst>
        </pc:spChg>
        <pc:spChg chg="del mod">
          <ac:chgData name="Colin Mathers" userId="446af8f74b8d6442" providerId="LiveId" clId="{67C71958-D02E-4713-9ABD-316B0C08958C}" dt="2018-03-13T13:46:35.526" v="278" actId="114"/>
          <ac:spMkLst>
            <pc:docMk/>
            <pc:sldMk cId="2974505730" sldId="328"/>
            <ac:spMk id="6" creationId="{17C075BF-DCFB-4AAB-BA41-FE276BBD2DEA}"/>
          </ac:spMkLst>
        </pc:spChg>
        <pc:picChg chg="mod modCrop">
          <ac:chgData name="Colin Mathers" userId="446af8f74b8d6442" providerId="LiveId" clId="{67C71958-D02E-4713-9ABD-316B0C08958C}" dt="2018-03-13T13:52:50.433" v="285" actId="1076"/>
          <ac:picMkLst>
            <pc:docMk/>
            <pc:sldMk cId="2974505730" sldId="328"/>
            <ac:picMk id="3" creationId="{0C51CF11-F621-4CB3-B107-A3463321075A}"/>
          </ac:picMkLst>
        </pc:picChg>
      </pc:sldChg>
      <pc:sldChg chg="addSp delSp modSp add ord">
        <pc:chgData name="Colin Mathers" userId="446af8f74b8d6442" providerId="LiveId" clId="{67C71958-D02E-4713-9ABD-316B0C08958C}" dt="2018-03-19T19:09:50.493" v="3937" actId="113"/>
        <pc:sldMkLst>
          <pc:docMk/>
          <pc:sldMk cId="1237881729" sldId="329"/>
        </pc:sldMkLst>
        <pc:spChg chg="mod">
          <ac:chgData name="Colin Mathers" userId="446af8f74b8d6442" providerId="LiveId" clId="{67C71958-D02E-4713-9ABD-316B0C08958C}" dt="2018-03-13T14:07:08.986" v="671" actId="1076"/>
          <ac:spMkLst>
            <pc:docMk/>
            <pc:sldMk cId="1237881729" sldId="329"/>
            <ac:spMk id="2" creationId="{CBD8EC0E-8B8F-4461-A498-8CC999531774}"/>
          </ac:spMkLst>
        </pc:spChg>
        <pc:spChg chg="del mod">
          <ac:chgData name="Colin Mathers" userId="446af8f74b8d6442" providerId="LiveId" clId="{67C71958-D02E-4713-9ABD-316B0C08958C}" dt="2018-03-13T14:06:55.286" v="669" actId="1076"/>
          <ac:spMkLst>
            <pc:docMk/>
            <pc:sldMk cId="1237881729" sldId="329"/>
            <ac:spMk id="5" creationId="{05CB0895-835A-4992-AB88-434CBA5A1185}"/>
          </ac:spMkLst>
        </pc:spChg>
        <pc:spChg chg="del mod">
          <ac:chgData name="Colin Mathers" userId="446af8f74b8d6442" providerId="LiveId" clId="{67C71958-D02E-4713-9ABD-316B0C08958C}" dt="2018-03-13T14:06:55.286" v="667" actId="1076"/>
          <ac:spMkLst>
            <pc:docMk/>
            <pc:sldMk cId="1237881729" sldId="329"/>
            <ac:spMk id="6" creationId="{17C075BF-DCFB-4AAB-BA41-FE276BBD2DEA}"/>
          </ac:spMkLst>
        </pc:spChg>
        <pc:spChg chg="add mod">
          <ac:chgData name="Colin Mathers" userId="446af8f74b8d6442" providerId="LiveId" clId="{67C71958-D02E-4713-9ABD-316B0C08958C}" dt="2018-03-19T19:09:50.493" v="3937" actId="113"/>
          <ac:spMkLst>
            <pc:docMk/>
            <pc:sldMk cId="1237881729" sldId="329"/>
            <ac:spMk id="7" creationId="{54762583-CE09-4C1D-9C42-72753CABA401}"/>
          </ac:spMkLst>
        </pc:spChg>
        <pc:picChg chg="mod modCrop">
          <ac:chgData name="Colin Mathers" userId="446af8f74b8d6442" providerId="LiveId" clId="{67C71958-D02E-4713-9ABD-316B0C08958C}" dt="2018-03-13T14:06:59.914" v="670" actId="1076"/>
          <ac:picMkLst>
            <pc:docMk/>
            <pc:sldMk cId="1237881729" sldId="329"/>
            <ac:picMk id="3" creationId="{0C51CF11-F621-4CB3-B107-A3463321075A}"/>
          </ac:picMkLst>
        </pc:picChg>
      </pc:sldChg>
      <pc:sldChg chg="add ord">
        <pc:chgData name="Colin Mathers" userId="446af8f74b8d6442" providerId="LiveId" clId="{67C71958-D02E-4713-9ABD-316B0C08958C}" dt="2018-03-13T15:13:00.037" v="1462" actId="20577"/>
        <pc:sldMkLst>
          <pc:docMk/>
          <pc:sldMk cId="2859767771" sldId="332"/>
        </pc:sldMkLst>
      </pc:sldChg>
      <pc:sldChg chg="addSp delSp modSp add">
        <pc:chgData name="Colin Mathers" userId="446af8f74b8d6442" providerId="LiveId" clId="{67C71958-D02E-4713-9ABD-316B0C08958C}" dt="2018-03-13T16:39:23.456" v="1731" actId="20577"/>
        <pc:sldMkLst>
          <pc:docMk/>
          <pc:sldMk cId="158180440" sldId="334"/>
        </pc:sldMkLst>
        <pc:picChg chg="add mod">
          <ac:chgData name="Colin Mathers" userId="446af8f74b8d6442" providerId="LiveId" clId="{67C71958-D02E-4713-9ABD-316B0C08958C}" dt="2018-03-13T16:37:24.472" v="1728" actId="14100"/>
          <ac:picMkLst>
            <pc:docMk/>
            <pc:sldMk cId="158180440" sldId="334"/>
            <ac:picMk id="2" creationId="{7B93A8E9-FA23-4A5A-B8CC-445A52B80AA4}"/>
          </ac:picMkLst>
        </pc:picChg>
        <pc:picChg chg="add del mod">
          <ac:chgData name="Colin Mathers" userId="446af8f74b8d6442" providerId="LiveId" clId="{67C71958-D02E-4713-9ABD-316B0C08958C}" dt="2018-03-13T16:39:23.456" v="1731" actId="20577"/>
          <ac:picMkLst>
            <pc:docMk/>
            <pc:sldMk cId="158180440" sldId="334"/>
            <ac:picMk id="3" creationId="{E6E251EF-7AA0-4AFA-B13D-A602313D9FF5}"/>
          </ac:picMkLst>
        </pc:picChg>
      </pc:sldChg>
      <pc:sldChg chg="add">
        <pc:chgData name="Colin Mathers" userId="446af8f74b8d6442" providerId="LiveId" clId="{67C71958-D02E-4713-9ABD-316B0C08958C}" dt="2018-03-13T16:39:16.470" v="1730" actId="20577"/>
        <pc:sldMkLst>
          <pc:docMk/>
          <pc:sldMk cId="1577278636" sldId="335"/>
        </pc:sldMkLst>
      </pc:sldChg>
      <pc:sldChg chg="addSp delSp modSp add ord">
        <pc:chgData name="Colin Mathers" userId="446af8f74b8d6442" providerId="LiveId" clId="{67C71958-D02E-4713-9ABD-316B0C08958C}" dt="2018-03-19T20:33:41.035" v="4241" actId="1076"/>
        <pc:sldMkLst>
          <pc:docMk/>
          <pc:sldMk cId="316188381" sldId="340"/>
        </pc:sldMkLst>
        <pc:spChg chg="add mod">
          <ac:chgData name="Colin Mathers" userId="446af8f74b8d6442" providerId="LiveId" clId="{67C71958-D02E-4713-9ABD-316B0C08958C}" dt="2018-03-19T19:21:23.317" v="4121" actId="1076"/>
          <ac:spMkLst>
            <pc:docMk/>
            <pc:sldMk cId="316188381" sldId="340"/>
            <ac:spMk id="2" creationId="{5DDF8C2A-B558-4283-A6F1-8B6316F1BBA6}"/>
          </ac:spMkLst>
        </pc:spChg>
        <pc:spChg chg="add del mod">
          <ac:chgData name="Colin Mathers" userId="446af8f74b8d6442" providerId="LiveId" clId="{67C71958-D02E-4713-9ABD-316B0C08958C}" dt="2018-03-19T20:33:41.035" v="4241" actId="1076"/>
          <ac:spMkLst>
            <pc:docMk/>
            <pc:sldMk cId="316188381" sldId="340"/>
            <ac:spMk id="4" creationId="{FE0B9425-645F-46C1-8A9E-7A39BFACE36B}"/>
          </ac:spMkLst>
        </pc:spChg>
        <pc:picChg chg="add mod">
          <ac:chgData name="Colin Mathers" userId="446af8f74b8d6442" providerId="LiveId" clId="{67C71958-D02E-4713-9ABD-316B0C08958C}" dt="2018-03-19T20:32:48.909" v="4234" actId="1076"/>
          <ac:picMkLst>
            <pc:docMk/>
            <pc:sldMk cId="316188381" sldId="340"/>
            <ac:picMk id="3" creationId="{879F4BC9-2991-40E2-ADC4-32166CD6052A}"/>
          </ac:picMkLst>
        </pc:picChg>
      </pc:sldChg>
      <pc:sldChg chg="addSp modSp add">
        <pc:chgData name="Colin Mathers" userId="446af8f74b8d6442" providerId="LiveId" clId="{67C71958-D02E-4713-9ABD-316B0C08958C}" dt="2018-03-19T19:22:03.052" v="4127" actId="1076"/>
        <pc:sldMkLst>
          <pc:docMk/>
          <pc:sldMk cId="1359998520" sldId="341"/>
        </pc:sldMkLst>
        <pc:spChg chg="add mod">
          <ac:chgData name="Colin Mathers" userId="446af8f74b8d6442" providerId="LiveId" clId="{67C71958-D02E-4713-9ABD-316B0C08958C}" dt="2018-03-19T19:22:03.052" v="4127" actId="1076"/>
          <ac:spMkLst>
            <pc:docMk/>
            <pc:sldMk cId="1359998520" sldId="341"/>
            <ac:spMk id="2" creationId="{E3DFC886-DA24-4AEB-A279-8FE52D0E08D9}"/>
          </ac:spMkLst>
        </pc:spChg>
        <pc:picChg chg="add mod">
          <ac:chgData name="Colin Mathers" userId="446af8f74b8d6442" providerId="LiveId" clId="{67C71958-D02E-4713-9ABD-316B0C08958C}" dt="2018-03-19T19:21:50.442" v="4126" actId="1076"/>
          <ac:picMkLst>
            <pc:docMk/>
            <pc:sldMk cId="1359998520" sldId="341"/>
            <ac:picMk id="3" creationId="{1D633DF0-A756-4899-AF24-35B8886C637A}"/>
          </ac:picMkLst>
        </pc:picChg>
      </pc:sldChg>
      <pc:sldChg chg="add ord">
        <pc:chgData name="Colin Mathers" userId="446af8f74b8d6442" providerId="LiveId" clId="{67C71958-D02E-4713-9ABD-316B0C08958C}" dt="2018-03-13T21:11:32.178" v="1807" actId="20577"/>
        <pc:sldMkLst>
          <pc:docMk/>
          <pc:sldMk cId="3491769740" sldId="342"/>
        </pc:sldMkLst>
      </pc:sldChg>
      <pc:sldChg chg="modSp add del ord">
        <pc:chgData name="Colin Mathers" userId="446af8f74b8d6442" providerId="LiveId" clId="{67C71958-D02E-4713-9ABD-316B0C08958C}" dt="2018-03-19T18:29:16.195" v="3907" actId="2696"/>
        <pc:sldMkLst>
          <pc:docMk/>
          <pc:sldMk cId="3015243637" sldId="343"/>
        </pc:sldMkLst>
        <pc:picChg chg="mod">
          <ac:chgData name="Colin Mathers" userId="446af8f74b8d6442" providerId="LiveId" clId="{67C71958-D02E-4713-9ABD-316B0C08958C}" dt="2018-03-17T18:23:01.612" v="3541" actId="1076"/>
          <ac:picMkLst>
            <pc:docMk/>
            <pc:sldMk cId="3015243637" sldId="343"/>
            <ac:picMk id="5" creationId="{7A5D8987-D516-450A-B756-42575ED87162}"/>
          </ac:picMkLst>
        </pc:picChg>
      </pc:sldChg>
      <pc:sldChg chg="modSp add">
        <pc:chgData name="Colin Mathers" userId="446af8f74b8d6442" providerId="LiveId" clId="{67C71958-D02E-4713-9ABD-316B0C08958C}" dt="2018-03-16T15:48:28.036" v="2864" actId="1076"/>
        <pc:sldMkLst>
          <pc:docMk/>
          <pc:sldMk cId="3822667287" sldId="345"/>
        </pc:sldMkLst>
        <pc:spChg chg="mod">
          <ac:chgData name="Colin Mathers" userId="446af8f74b8d6442" providerId="LiveId" clId="{67C71958-D02E-4713-9ABD-316B0C08958C}" dt="2018-03-16T15:48:28.036" v="2864" actId="1076"/>
          <ac:spMkLst>
            <pc:docMk/>
            <pc:sldMk cId="3822667287" sldId="345"/>
            <ac:spMk id="2" creationId="{9B43217C-DCC5-4356-896D-4D11DB69BB2D}"/>
          </ac:spMkLst>
        </pc:spChg>
      </pc:sldChg>
      <pc:sldChg chg="addSp modSp add">
        <pc:chgData name="Colin Mathers" userId="446af8f74b8d6442" providerId="LiveId" clId="{67C71958-D02E-4713-9ABD-316B0C08958C}" dt="2018-03-19T18:48:32.044" v="3925" actId="113"/>
        <pc:sldMkLst>
          <pc:docMk/>
          <pc:sldMk cId="1543258858" sldId="346"/>
        </pc:sldMkLst>
        <pc:spChg chg="add mod">
          <ac:chgData name="Colin Mathers" userId="446af8f74b8d6442" providerId="LiveId" clId="{67C71958-D02E-4713-9ABD-316B0C08958C}" dt="2018-03-19T18:48:32.044" v="3925" actId="113"/>
          <ac:spMkLst>
            <pc:docMk/>
            <pc:sldMk cId="1543258858" sldId="346"/>
            <ac:spMk id="2" creationId="{CCF4E4FF-884F-451A-B00E-36CAC93C3744}"/>
          </ac:spMkLst>
        </pc:spChg>
        <pc:spChg chg="add mod">
          <ac:chgData name="Colin Mathers" userId="446af8f74b8d6442" providerId="LiveId" clId="{67C71958-D02E-4713-9ABD-316B0C08958C}" dt="2018-03-19T16:30:17.586" v="3760" actId="1076"/>
          <ac:spMkLst>
            <pc:docMk/>
            <pc:sldMk cId="1543258858" sldId="346"/>
            <ac:spMk id="5" creationId="{5B302DF8-5B55-4C96-9028-A47115774900}"/>
          </ac:spMkLst>
        </pc:spChg>
        <pc:picChg chg="add mod">
          <ac:chgData name="Colin Mathers" userId="446af8f74b8d6442" providerId="LiveId" clId="{67C71958-D02E-4713-9ABD-316B0C08958C}" dt="2018-03-19T16:30:10.448" v="3759" actId="1076"/>
          <ac:picMkLst>
            <pc:docMk/>
            <pc:sldMk cId="1543258858" sldId="346"/>
            <ac:picMk id="4" creationId="{2199A05C-0593-434A-81E3-A8CD36C75AB5}"/>
          </ac:picMkLst>
        </pc:picChg>
      </pc:sldChg>
      <pc:sldChg chg="addSp modSp add del ord">
        <pc:chgData name="Colin Mathers" userId="446af8f74b8d6442" providerId="LiveId" clId="{67C71958-D02E-4713-9ABD-316B0C08958C}" dt="2018-03-19T19:22:27.382" v="4130" actId="2696"/>
        <pc:sldMkLst>
          <pc:docMk/>
          <pc:sldMk cId="1703538431" sldId="347"/>
        </pc:sldMkLst>
        <pc:spChg chg="add mod">
          <ac:chgData name="Colin Mathers" userId="446af8f74b8d6442" providerId="LiveId" clId="{67C71958-D02E-4713-9ABD-316B0C08958C}" dt="2018-03-15T17:08:22.838" v="1986" actId="1076"/>
          <ac:spMkLst>
            <pc:docMk/>
            <pc:sldMk cId="1703538431" sldId="347"/>
            <ac:spMk id="4" creationId="{9CBBA7F9-05F9-4358-BFC3-23950D049EB9}"/>
          </ac:spMkLst>
        </pc:spChg>
        <pc:picChg chg="add mod modCrop">
          <ac:chgData name="Colin Mathers" userId="446af8f74b8d6442" providerId="LiveId" clId="{67C71958-D02E-4713-9ABD-316B0C08958C}" dt="2018-03-15T17:07:55.230" v="1984" actId="1076"/>
          <ac:picMkLst>
            <pc:docMk/>
            <pc:sldMk cId="1703538431" sldId="347"/>
            <ac:picMk id="3" creationId="{FE42A03E-1EE2-4FB0-AFDD-6CB8856C0F07}"/>
          </ac:picMkLst>
        </pc:picChg>
      </pc:sldChg>
      <pc:sldChg chg="modSp add del ord">
        <pc:chgData name="Colin Mathers" userId="446af8f74b8d6442" providerId="LiveId" clId="{67C71958-D02E-4713-9ABD-316B0C08958C}" dt="2018-03-19T19:22:27.403" v="4131" actId="2696"/>
        <pc:sldMkLst>
          <pc:docMk/>
          <pc:sldMk cId="3871981784" sldId="348"/>
        </pc:sldMkLst>
        <pc:spChg chg="mod">
          <ac:chgData name="Colin Mathers" userId="446af8f74b8d6442" providerId="LiveId" clId="{67C71958-D02E-4713-9ABD-316B0C08958C}" dt="2018-03-17T14:47:47.448" v="2940" actId="20577"/>
          <ac:spMkLst>
            <pc:docMk/>
            <pc:sldMk cId="3871981784" sldId="348"/>
            <ac:spMk id="2" creationId="{3E21D485-9D4F-41A2-8C8B-3A30E3AB9743}"/>
          </ac:spMkLst>
        </pc:spChg>
      </pc:sldChg>
      <pc:sldChg chg="addSp modSp add">
        <pc:chgData name="Colin Mathers" userId="446af8f74b8d6442" providerId="LiveId" clId="{67C71958-D02E-4713-9ABD-316B0C08958C}" dt="2018-03-15T18:01:22.662" v="2044" actId="1076"/>
        <pc:sldMkLst>
          <pc:docMk/>
          <pc:sldMk cId="2190414055" sldId="349"/>
        </pc:sldMkLst>
        <pc:spChg chg="add mod">
          <ac:chgData name="Colin Mathers" userId="446af8f74b8d6442" providerId="LiveId" clId="{67C71958-D02E-4713-9ABD-316B0C08958C}" dt="2018-03-15T17:59:52.842" v="2043" actId="1076"/>
          <ac:spMkLst>
            <pc:docMk/>
            <pc:sldMk cId="2190414055" sldId="349"/>
            <ac:spMk id="4" creationId="{1D62E15A-FCC6-4B9E-9FE7-2F831A62D5DD}"/>
          </ac:spMkLst>
        </pc:spChg>
        <pc:picChg chg="add mod">
          <ac:chgData name="Colin Mathers" userId="446af8f74b8d6442" providerId="LiveId" clId="{67C71958-D02E-4713-9ABD-316B0C08958C}" dt="2018-03-15T18:01:22.662" v="2044" actId="1076"/>
          <ac:picMkLst>
            <pc:docMk/>
            <pc:sldMk cId="2190414055" sldId="349"/>
            <ac:picMk id="3" creationId="{5747267D-D301-4362-B5EF-B1570CD2D41D}"/>
          </ac:picMkLst>
        </pc:picChg>
      </pc:sldChg>
      <pc:sldChg chg="addSp modSp add">
        <pc:chgData name="Colin Mathers" userId="446af8f74b8d6442" providerId="LiveId" clId="{67C71958-D02E-4713-9ABD-316B0C08958C}" dt="2018-03-19T19:18:14.458" v="4110" actId="1076"/>
        <pc:sldMkLst>
          <pc:docMk/>
          <pc:sldMk cId="1483003547" sldId="350"/>
        </pc:sldMkLst>
        <pc:spChg chg="mod">
          <ac:chgData name="Colin Mathers" userId="446af8f74b8d6442" providerId="LiveId" clId="{67C71958-D02E-4713-9ABD-316B0C08958C}" dt="2018-03-19T19:18:14.458" v="4110" actId="1076"/>
          <ac:spMkLst>
            <pc:docMk/>
            <pc:sldMk cId="1483003547" sldId="350"/>
            <ac:spMk id="3" creationId="{AD8AA85A-18C8-4492-8032-DBBDFA87F430}"/>
          </ac:spMkLst>
        </pc:spChg>
        <pc:spChg chg="add mod">
          <ac:chgData name="Colin Mathers" userId="446af8f74b8d6442" providerId="LiveId" clId="{67C71958-D02E-4713-9ABD-316B0C08958C}" dt="2018-03-15T21:27:01.603" v="2114" actId="1076"/>
          <ac:spMkLst>
            <pc:docMk/>
            <pc:sldMk cId="1483003547" sldId="350"/>
            <ac:spMk id="7" creationId="{6849A081-EBBC-4521-BB7F-2BE1A22D2FCA}"/>
          </ac:spMkLst>
        </pc:spChg>
        <pc:spChg chg="add mod">
          <ac:chgData name="Colin Mathers" userId="446af8f74b8d6442" providerId="LiveId" clId="{67C71958-D02E-4713-9ABD-316B0C08958C}" dt="2018-03-15T21:28:24.880" v="2144" actId="1076"/>
          <ac:spMkLst>
            <pc:docMk/>
            <pc:sldMk cId="1483003547" sldId="350"/>
            <ac:spMk id="8" creationId="{B20564D2-7667-4691-9822-86FC34BEECF0}"/>
          </ac:spMkLst>
        </pc:spChg>
        <pc:picChg chg="add mod modCrop">
          <ac:chgData name="Colin Mathers" userId="446af8f74b8d6442" providerId="LiveId" clId="{67C71958-D02E-4713-9ABD-316B0C08958C}" dt="2018-03-19T19:18:02.201" v="4109" actId="732"/>
          <ac:picMkLst>
            <pc:docMk/>
            <pc:sldMk cId="1483003547" sldId="350"/>
            <ac:picMk id="4" creationId="{E0271349-4A95-491E-AF88-834EF88B7726}"/>
          </ac:picMkLst>
        </pc:picChg>
        <pc:picChg chg="add mod modCrop">
          <ac:chgData name="Colin Mathers" userId="446af8f74b8d6442" providerId="LiveId" clId="{67C71958-D02E-4713-9ABD-316B0C08958C}" dt="2018-03-15T21:26:56.148" v="2113" actId="1076"/>
          <ac:picMkLst>
            <pc:docMk/>
            <pc:sldMk cId="1483003547" sldId="350"/>
            <ac:picMk id="6" creationId="{B2844951-7F94-4401-B41F-E494D9E018F1}"/>
          </ac:picMkLst>
        </pc:picChg>
      </pc:sldChg>
      <pc:sldChg chg="addSp delSp modSp add">
        <pc:chgData name="Colin Mathers" userId="446af8f74b8d6442" providerId="LiveId" clId="{67C71958-D02E-4713-9ABD-316B0C08958C}" dt="2018-03-15T21:50:53.596" v="2213" actId="1076"/>
        <pc:sldMkLst>
          <pc:docMk/>
          <pc:sldMk cId="1256944816" sldId="351"/>
        </pc:sldMkLst>
        <pc:spChg chg="del">
          <ac:chgData name="Colin Mathers" userId="446af8f74b8d6442" providerId="LiveId" clId="{67C71958-D02E-4713-9ABD-316B0C08958C}" dt="2018-03-15T21:49:57.313" v="2185" actId="1076"/>
          <ac:spMkLst>
            <pc:docMk/>
            <pc:sldMk cId="1256944816" sldId="351"/>
            <ac:spMk id="2" creationId="{1AB04407-CBAA-412B-89BE-2FF1724A8462}"/>
          </ac:spMkLst>
        </pc:spChg>
        <pc:spChg chg="del">
          <ac:chgData name="Colin Mathers" userId="446af8f74b8d6442" providerId="LiveId" clId="{67C71958-D02E-4713-9ABD-316B0C08958C}" dt="2018-03-15T21:49:57.313" v="2185" actId="1076"/>
          <ac:spMkLst>
            <pc:docMk/>
            <pc:sldMk cId="1256944816" sldId="351"/>
            <ac:spMk id="3" creationId="{1047A690-1753-4730-BA06-07E02606AA7C}"/>
          </ac:spMkLst>
        </pc:spChg>
        <pc:spChg chg="del">
          <ac:chgData name="Colin Mathers" userId="446af8f74b8d6442" providerId="LiveId" clId="{67C71958-D02E-4713-9ABD-316B0C08958C}" dt="2018-03-15T21:49:57.313" v="2185" actId="1076"/>
          <ac:spMkLst>
            <pc:docMk/>
            <pc:sldMk cId="1256944816" sldId="351"/>
            <ac:spMk id="4" creationId="{45F887AB-44A0-458A-887E-F14A702C496B}"/>
          </ac:spMkLst>
        </pc:spChg>
        <pc:spChg chg="add mod">
          <ac:chgData name="Colin Mathers" userId="446af8f74b8d6442" providerId="LiveId" clId="{67C71958-D02E-4713-9ABD-316B0C08958C}" dt="2018-03-15T21:50:53.596" v="2213" actId="1076"/>
          <ac:spMkLst>
            <pc:docMk/>
            <pc:sldMk cId="1256944816" sldId="351"/>
            <ac:spMk id="7" creationId="{2668AFB3-0CE1-4AD1-BBCA-B85BEE089E90}"/>
          </ac:spMkLst>
        </pc:spChg>
        <pc:picChg chg="add mod">
          <ac:chgData name="Colin Mathers" userId="446af8f74b8d6442" providerId="LiveId" clId="{67C71958-D02E-4713-9ABD-316B0C08958C}" dt="2018-03-15T21:50:28.246" v="2191" actId="1076"/>
          <ac:picMkLst>
            <pc:docMk/>
            <pc:sldMk cId="1256944816" sldId="351"/>
            <ac:picMk id="6" creationId="{4AA2CEE0-2DFB-4B02-AC7C-CFF17FCA0579}"/>
          </ac:picMkLst>
        </pc:picChg>
      </pc:sldChg>
      <pc:sldChg chg="modSp add ord">
        <pc:chgData name="Colin Mathers" userId="446af8f74b8d6442" providerId="LiveId" clId="{67C71958-D02E-4713-9ABD-316B0C08958C}" dt="2018-03-15T21:51:40.954" v="2216" actId="113"/>
        <pc:sldMkLst>
          <pc:docMk/>
          <pc:sldMk cId="1938998664" sldId="352"/>
        </pc:sldMkLst>
        <pc:spChg chg="mod">
          <ac:chgData name="Colin Mathers" userId="446af8f74b8d6442" providerId="LiveId" clId="{67C71958-D02E-4713-9ABD-316B0C08958C}" dt="2018-03-15T21:51:40.954" v="2216" actId="113"/>
          <ac:spMkLst>
            <pc:docMk/>
            <pc:sldMk cId="1938998664" sldId="352"/>
            <ac:spMk id="2" creationId="{00000000-0000-0000-0000-000000000000}"/>
          </ac:spMkLst>
        </pc:spChg>
      </pc:sldChg>
      <pc:sldChg chg="addSp modSp add ord">
        <pc:chgData name="Colin Mathers" userId="446af8f74b8d6442" providerId="LiveId" clId="{67C71958-D02E-4713-9ABD-316B0C08958C}" dt="2018-03-16T16:08:07.263" v="2867" actId="20577"/>
        <pc:sldMkLst>
          <pc:docMk/>
          <pc:sldMk cId="952058203" sldId="353"/>
        </pc:sldMkLst>
        <pc:spChg chg="add mod">
          <ac:chgData name="Colin Mathers" userId="446af8f74b8d6442" providerId="LiveId" clId="{67C71958-D02E-4713-9ABD-316B0C08958C}" dt="2018-03-15T23:24:54.127" v="2383" actId="20577"/>
          <ac:spMkLst>
            <pc:docMk/>
            <pc:sldMk cId="952058203" sldId="353"/>
            <ac:spMk id="4" creationId="{631402FC-1778-4848-8229-61822352A815}"/>
          </ac:spMkLst>
        </pc:spChg>
        <pc:picChg chg="add mod">
          <ac:chgData name="Colin Mathers" userId="446af8f74b8d6442" providerId="LiveId" clId="{67C71958-D02E-4713-9ABD-316B0C08958C}" dt="2018-03-15T23:21:08.830" v="2268" actId="14100"/>
          <ac:picMkLst>
            <pc:docMk/>
            <pc:sldMk cId="952058203" sldId="353"/>
            <ac:picMk id="3" creationId="{0A702614-2270-465C-89EE-B404D1F32D4E}"/>
          </ac:picMkLst>
        </pc:picChg>
      </pc:sldChg>
      <pc:sldChg chg="addSp modSp add">
        <pc:chgData name="Colin Mathers" userId="446af8f74b8d6442" providerId="LiveId" clId="{67C71958-D02E-4713-9ABD-316B0C08958C}" dt="2018-03-16T16:31:11.925" v="2883" actId="1076"/>
        <pc:sldMkLst>
          <pc:docMk/>
          <pc:sldMk cId="2918205080" sldId="354"/>
        </pc:sldMkLst>
        <pc:spChg chg="add mod">
          <ac:chgData name="Colin Mathers" userId="446af8f74b8d6442" providerId="LiveId" clId="{67C71958-D02E-4713-9ABD-316B0C08958C}" dt="2018-03-16T16:31:11.925" v="2883" actId="1076"/>
          <ac:spMkLst>
            <pc:docMk/>
            <pc:sldMk cId="2918205080" sldId="354"/>
            <ac:spMk id="4" creationId="{DFD881D5-FBAA-49CF-A404-8BC3E2D16303}"/>
          </ac:spMkLst>
        </pc:spChg>
        <pc:picChg chg="add mod">
          <ac:chgData name="Colin Mathers" userId="446af8f74b8d6442" providerId="LiveId" clId="{67C71958-D02E-4713-9ABD-316B0C08958C}" dt="2018-03-16T16:31:06.377" v="2882" actId="1076"/>
          <ac:picMkLst>
            <pc:docMk/>
            <pc:sldMk cId="2918205080" sldId="354"/>
            <ac:picMk id="3" creationId="{A7963B43-8E77-44CB-B15E-77E70C9FB6D1}"/>
          </ac:picMkLst>
        </pc:picChg>
      </pc:sldChg>
      <pc:sldChg chg="addSp delSp modSp add">
        <pc:chgData name="Colin Mathers" userId="446af8f74b8d6442" providerId="LiveId" clId="{67C71958-D02E-4713-9ABD-316B0C08958C}" dt="2018-03-17T14:32:53.101" v="2922" actId="2696"/>
        <pc:sldMkLst>
          <pc:docMk/>
          <pc:sldMk cId="651010131" sldId="355"/>
        </pc:sldMkLst>
        <pc:spChg chg="add mod">
          <ac:chgData name="Colin Mathers" userId="446af8f74b8d6442" providerId="LiveId" clId="{67C71958-D02E-4713-9ABD-316B0C08958C}" dt="2018-03-16T16:54:17.535" v="2921" actId="20577"/>
          <ac:spMkLst>
            <pc:docMk/>
            <pc:sldMk cId="651010131" sldId="355"/>
            <ac:spMk id="10" creationId="{E264DB6B-2FD2-4607-B388-960A12233697}"/>
          </ac:spMkLst>
        </pc:spChg>
        <pc:picChg chg="add mod">
          <ac:chgData name="Colin Mathers" userId="446af8f74b8d6442" providerId="LiveId" clId="{67C71958-D02E-4713-9ABD-316B0C08958C}" dt="2018-03-16T16:32:21.616" v="2887" actId="1076"/>
          <ac:picMkLst>
            <pc:docMk/>
            <pc:sldMk cId="651010131" sldId="355"/>
            <ac:picMk id="5" creationId="{BB836C64-B6F3-4A06-8918-4110F9310A88}"/>
          </ac:picMkLst>
        </pc:picChg>
        <pc:picChg chg="add del mod modCrop">
          <ac:chgData name="Colin Mathers" userId="446af8f74b8d6442" providerId="LiveId" clId="{67C71958-D02E-4713-9ABD-316B0C08958C}" dt="2018-03-16T16:34:42.884" v="2899" actId="20577"/>
          <ac:picMkLst>
            <pc:docMk/>
            <pc:sldMk cId="651010131" sldId="355"/>
            <ac:picMk id="7" creationId="{D9AA50CE-A6AC-4C54-9947-8185FB5B836A}"/>
          </ac:picMkLst>
        </pc:picChg>
        <pc:picChg chg="add mod modCrop">
          <ac:chgData name="Colin Mathers" userId="446af8f74b8d6442" providerId="LiveId" clId="{67C71958-D02E-4713-9ABD-316B0C08958C}" dt="2018-03-16T16:36:27.763" v="2909" actId="1076"/>
          <ac:picMkLst>
            <pc:docMk/>
            <pc:sldMk cId="651010131" sldId="355"/>
            <ac:picMk id="9" creationId="{4862E544-82EB-43D5-90EF-7C358F8433DD}"/>
          </ac:picMkLst>
        </pc:picChg>
        <pc:picChg chg="add del mod">
          <ac:chgData name="Colin Mathers" userId="446af8f74b8d6442" providerId="LiveId" clId="{67C71958-D02E-4713-9ABD-316B0C08958C}" dt="2018-03-17T14:32:53.101" v="2922" actId="2696"/>
          <ac:picMkLst>
            <pc:docMk/>
            <pc:sldMk cId="651010131" sldId="355"/>
            <ac:picMk id="12" creationId="{DDD954C6-684C-4AA5-BB18-157CD541D36D}"/>
          </ac:picMkLst>
        </pc:picChg>
      </pc:sldChg>
      <pc:sldChg chg="addSp modSp add ord">
        <pc:chgData name="Colin Mathers" userId="446af8f74b8d6442" providerId="LiveId" clId="{67C71958-D02E-4713-9ABD-316B0C08958C}" dt="2018-03-17T15:06:34.166" v="3512" actId="1076"/>
        <pc:sldMkLst>
          <pc:docMk/>
          <pc:sldMk cId="3663276093" sldId="356"/>
        </pc:sldMkLst>
        <pc:spChg chg="add mod">
          <ac:chgData name="Colin Mathers" userId="446af8f74b8d6442" providerId="LiveId" clId="{67C71958-D02E-4713-9ABD-316B0C08958C}" dt="2018-03-17T14:49:04.492" v="2961" actId="20577"/>
          <ac:spMkLst>
            <pc:docMk/>
            <pc:sldMk cId="3663276093" sldId="356"/>
            <ac:spMk id="2" creationId="{0DE45C62-FE49-4C2C-8C3C-8B7433A50307}"/>
          </ac:spMkLst>
        </pc:spChg>
        <pc:spChg chg="add mod">
          <ac:chgData name="Colin Mathers" userId="446af8f74b8d6442" providerId="LiveId" clId="{67C71958-D02E-4713-9ABD-316B0C08958C}" dt="2018-03-17T14:55:27.759" v="3430" actId="1076"/>
          <ac:spMkLst>
            <pc:docMk/>
            <pc:sldMk cId="3663276093" sldId="356"/>
            <ac:spMk id="3" creationId="{61BE6724-C957-4AC3-BB48-8FDFEF59548B}"/>
          </ac:spMkLst>
        </pc:spChg>
        <pc:spChg chg="add mod">
          <ac:chgData name="Colin Mathers" userId="446af8f74b8d6442" providerId="LiveId" clId="{67C71958-D02E-4713-9ABD-316B0C08958C}" dt="2018-03-17T15:04:37.074" v="3478" actId="20577"/>
          <ac:spMkLst>
            <pc:docMk/>
            <pc:sldMk cId="3663276093" sldId="356"/>
            <ac:spMk id="4" creationId="{C0F35DBF-E8FC-473B-AF1A-89271F73563B}"/>
          </ac:spMkLst>
        </pc:spChg>
        <pc:spChg chg="add mod">
          <ac:chgData name="Colin Mathers" userId="446af8f74b8d6442" providerId="LiveId" clId="{67C71958-D02E-4713-9ABD-316B0C08958C}" dt="2018-03-17T15:05:59.866" v="3509" actId="1076"/>
          <ac:spMkLst>
            <pc:docMk/>
            <pc:sldMk cId="3663276093" sldId="356"/>
            <ac:spMk id="7" creationId="{69F4DC66-A81A-403F-9EAE-5238A718964A}"/>
          </ac:spMkLst>
        </pc:spChg>
        <pc:picChg chg="add mod modCrop">
          <ac:chgData name="Colin Mathers" userId="446af8f74b8d6442" providerId="LiveId" clId="{67C71958-D02E-4713-9ABD-316B0C08958C}" dt="2018-03-17T15:06:34.166" v="3512" actId="1076"/>
          <ac:picMkLst>
            <pc:docMk/>
            <pc:sldMk cId="3663276093" sldId="356"/>
            <ac:picMk id="6" creationId="{56BE0529-5E6D-4BC3-98E7-6AB610F3BA79}"/>
          </ac:picMkLst>
        </pc:picChg>
      </pc:sldChg>
      <pc:sldChg chg="modSp add ord">
        <pc:chgData name="Colin Mathers" userId="446af8f74b8d6442" providerId="LiveId" clId="{67C71958-D02E-4713-9ABD-316B0C08958C}" dt="2018-03-20T15:20:59.270" v="4770" actId="113"/>
        <pc:sldMkLst>
          <pc:docMk/>
          <pc:sldMk cId="3492304058" sldId="357"/>
        </pc:sldMkLst>
        <pc:spChg chg="mod">
          <ac:chgData name="Colin Mathers" userId="446af8f74b8d6442" providerId="LiveId" clId="{67C71958-D02E-4713-9ABD-316B0C08958C}" dt="2018-03-20T15:20:59.270" v="4770" actId="113"/>
          <ac:spMkLst>
            <pc:docMk/>
            <pc:sldMk cId="3492304058" sldId="357"/>
            <ac:spMk id="4" creationId="{C0F35DBF-E8FC-473B-AF1A-89271F73563B}"/>
          </ac:spMkLst>
        </pc:spChg>
      </pc:sldChg>
      <pc:sldChg chg="addSp modSp add">
        <pc:chgData name="Colin Mathers" userId="446af8f74b8d6442" providerId="LiveId" clId="{67C71958-D02E-4713-9ABD-316B0C08958C}" dt="2018-03-19T16:39:13.244" v="3860" actId="1076"/>
        <pc:sldMkLst>
          <pc:docMk/>
          <pc:sldMk cId="175999931" sldId="358"/>
        </pc:sldMkLst>
        <pc:spChg chg="mod">
          <ac:chgData name="Colin Mathers" userId="446af8f74b8d6442" providerId="LiveId" clId="{67C71958-D02E-4713-9ABD-316B0C08958C}" dt="2018-03-17T14:55:55.902" v="3433" actId="20577"/>
          <ac:spMkLst>
            <pc:docMk/>
            <pc:sldMk cId="175999931" sldId="358"/>
            <ac:spMk id="4" creationId="{C0F35DBF-E8FC-473B-AF1A-89271F73563B}"/>
          </ac:spMkLst>
        </pc:spChg>
        <pc:spChg chg="add mod">
          <ac:chgData name="Colin Mathers" userId="446af8f74b8d6442" providerId="LiveId" clId="{67C71958-D02E-4713-9ABD-316B0C08958C}" dt="2018-03-19T16:38:26.479" v="3856" actId="20577"/>
          <ac:spMkLst>
            <pc:docMk/>
            <pc:sldMk cId="175999931" sldId="358"/>
            <ac:spMk id="5" creationId="{5D07E451-4F25-442F-82BB-5CAB456D3A00}"/>
          </ac:spMkLst>
        </pc:spChg>
        <pc:picChg chg="add mod">
          <ac:chgData name="Colin Mathers" userId="446af8f74b8d6442" providerId="LiveId" clId="{67C71958-D02E-4713-9ABD-316B0C08958C}" dt="2018-03-19T16:39:13.244" v="3860" actId="1076"/>
          <ac:picMkLst>
            <pc:docMk/>
            <pc:sldMk cId="175999931" sldId="358"/>
            <ac:picMk id="7" creationId="{A48A77D6-82F3-4624-A9D9-1294A7064B5A}"/>
          </ac:picMkLst>
        </pc:picChg>
      </pc:sldChg>
      <pc:sldChg chg="add del">
        <pc:chgData name="Colin Mathers" userId="446af8f74b8d6442" providerId="LiveId" clId="{67C71958-D02E-4713-9ABD-316B0C08958C}" dt="2018-03-19T17:08:10.177" v="3906" actId="2696"/>
        <pc:sldMkLst>
          <pc:docMk/>
          <pc:sldMk cId="3014631934" sldId="359"/>
        </pc:sldMkLst>
      </pc:sldChg>
      <pc:sldChg chg="addSp modSp add ord">
        <pc:chgData name="Colin Mathers" userId="446af8f74b8d6442" providerId="LiveId" clId="{67C71958-D02E-4713-9ABD-316B0C08958C}" dt="2018-03-19T16:49:48.291" v="3861" actId="2696"/>
        <pc:sldMkLst>
          <pc:docMk/>
          <pc:sldMk cId="1690412856" sldId="360"/>
        </pc:sldMkLst>
        <pc:picChg chg="add mod">
          <ac:chgData name="Colin Mathers" userId="446af8f74b8d6442" providerId="LiveId" clId="{67C71958-D02E-4713-9ABD-316B0C08958C}" dt="2018-03-17T15:20:02.925" v="3518" actId="14100"/>
          <ac:picMkLst>
            <pc:docMk/>
            <pc:sldMk cId="1690412856" sldId="360"/>
            <ac:picMk id="3" creationId="{B0A23D0A-AA0A-44EE-A0C9-E421C1833B96}"/>
          </ac:picMkLst>
        </pc:picChg>
      </pc:sldChg>
      <pc:sldChg chg="addSp modSp add ord">
        <pc:chgData name="Colin Mathers" userId="446af8f74b8d6442" providerId="LiveId" clId="{67C71958-D02E-4713-9ABD-316B0C08958C}" dt="2018-03-19T16:49:48.291" v="3861" actId="2696"/>
        <pc:sldMkLst>
          <pc:docMk/>
          <pc:sldMk cId="2441512723" sldId="361"/>
        </pc:sldMkLst>
        <pc:picChg chg="add mod">
          <ac:chgData name="Colin Mathers" userId="446af8f74b8d6442" providerId="LiveId" clId="{67C71958-D02E-4713-9ABD-316B0C08958C}" dt="2018-03-17T15:21:32.243" v="3522" actId="1076"/>
          <ac:picMkLst>
            <pc:docMk/>
            <pc:sldMk cId="2441512723" sldId="361"/>
            <ac:picMk id="3" creationId="{B95EE68B-A076-4CC5-9A41-069D399CF8A4}"/>
          </ac:picMkLst>
        </pc:picChg>
      </pc:sldChg>
      <pc:sldChg chg="addSp delSp modSp add ord">
        <pc:chgData name="Colin Mathers" userId="446af8f74b8d6442" providerId="LiveId" clId="{67C71958-D02E-4713-9ABD-316B0C08958C}" dt="2018-03-19T18:55:12.824" v="3929" actId="14100"/>
        <pc:sldMkLst>
          <pc:docMk/>
          <pc:sldMk cId="3967099938" sldId="362"/>
        </pc:sldMkLst>
        <pc:picChg chg="add del mod modCrop">
          <ac:chgData name="Colin Mathers" userId="446af8f74b8d6442" providerId="LiveId" clId="{67C71958-D02E-4713-9ABD-316B0C08958C}" dt="2018-03-19T18:54:10.047" v="3926" actId="14100"/>
          <ac:picMkLst>
            <pc:docMk/>
            <pc:sldMk cId="3967099938" sldId="362"/>
            <ac:picMk id="3" creationId="{DEF634C2-EE81-4045-9E3E-B3CC778D25D9}"/>
          </ac:picMkLst>
        </pc:picChg>
        <pc:picChg chg="add mod">
          <ac:chgData name="Colin Mathers" userId="446af8f74b8d6442" providerId="LiveId" clId="{67C71958-D02E-4713-9ABD-316B0C08958C}" dt="2018-03-19T18:55:12.824" v="3929" actId="14100"/>
          <ac:picMkLst>
            <pc:docMk/>
            <pc:sldMk cId="3967099938" sldId="362"/>
            <ac:picMk id="4" creationId="{7D3E39B3-0DB7-4B2C-A0F1-CBE84955D1C9}"/>
          </ac:picMkLst>
        </pc:picChg>
      </pc:sldChg>
      <pc:sldChg chg="modSp add">
        <pc:chgData name="Colin Mathers" userId="446af8f74b8d6442" providerId="LiveId" clId="{67C71958-D02E-4713-9ABD-316B0C08958C}" dt="2018-03-18T17:21:16.981" v="3599" actId="113"/>
        <pc:sldMkLst>
          <pc:docMk/>
          <pc:sldMk cId="2263405848" sldId="363"/>
        </pc:sldMkLst>
        <pc:spChg chg="mod">
          <ac:chgData name="Colin Mathers" userId="446af8f74b8d6442" providerId="LiveId" clId="{67C71958-D02E-4713-9ABD-316B0C08958C}" dt="2018-03-18T17:21:16.981" v="3599" actId="113"/>
          <ac:spMkLst>
            <pc:docMk/>
            <pc:sldMk cId="2263405848" sldId="363"/>
            <ac:spMk id="2" creationId="{00000000-0000-0000-0000-000000000000}"/>
          </ac:spMkLst>
        </pc:spChg>
      </pc:sldChg>
      <pc:sldChg chg="addSp delSp modSp add">
        <pc:chgData name="Colin Mathers" userId="446af8f74b8d6442" providerId="LiveId" clId="{67C71958-D02E-4713-9ABD-316B0C08958C}" dt="2018-03-18T17:40:07.983" v="3632" actId="20577"/>
        <pc:sldMkLst>
          <pc:docMk/>
          <pc:sldMk cId="4059204114" sldId="364"/>
        </pc:sldMkLst>
        <pc:spChg chg="add del">
          <ac:chgData name="Colin Mathers" userId="446af8f74b8d6442" providerId="LiveId" clId="{67C71958-D02E-4713-9ABD-316B0C08958C}" dt="2018-03-18T17:38:49.287" v="3602" actId="20577"/>
          <ac:spMkLst>
            <pc:docMk/>
            <pc:sldMk cId="4059204114" sldId="364"/>
            <ac:spMk id="2" creationId="{A74F40B8-23F2-4186-88B0-FA90B44EE0CB}"/>
          </ac:spMkLst>
        </pc:spChg>
        <pc:spChg chg="add mod">
          <ac:chgData name="Colin Mathers" userId="446af8f74b8d6442" providerId="LiveId" clId="{67C71958-D02E-4713-9ABD-316B0C08958C}" dt="2018-03-18T17:40:07.983" v="3632" actId="20577"/>
          <ac:spMkLst>
            <pc:docMk/>
            <pc:sldMk cId="4059204114" sldId="364"/>
            <ac:spMk id="5" creationId="{F392E391-A4DE-42CB-A497-F7A0C70FEB6D}"/>
          </ac:spMkLst>
        </pc:spChg>
        <pc:picChg chg="add mod">
          <ac:chgData name="Colin Mathers" userId="446af8f74b8d6442" providerId="LiveId" clId="{67C71958-D02E-4713-9ABD-316B0C08958C}" dt="2018-03-18T17:39:09.212" v="3603" actId="20577"/>
          <ac:picMkLst>
            <pc:docMk/>
            <pc:sldMk cId="4059204114" sldId="364"/>
            <ac:picMk id="4" creationId="{EA82C0BC-E4BE-4AE3-B5A0-24D6543AEB1D}"/>
          </ac:picMkLst>
        </pc:picChg>
      </pc:sldChg>
      <pc:sldChg chg="addSp modSp add">
        <pc:chgData name="Colin Mathers" userId="446af8f74b8d6442" providerId="LiveId" clId="{67C71958-D02E-4713-9ABD-316B0C08958C}" dt="2018-03-18T17:56:15.485" v="3666" actId="1076"/>
        <pc:sldMkLst>
          <pc:docMk/>
          <pc:sldMk cId="2988019660" sldId="365"/>
        </pc:sldMkLst>
        <pc:spChg chg="add mod">
          <ac:chgData name="Colin Mathers" userId="446af8f74b8d6442" providerId="LiveId" clId="{67C71958-D02E-4713-9ABD-316B0C08958C}" dt="2018-03-18T17:56:15.485" v="3666" actId="1076"/>
          <ac:spMkLst>
            <pc:docMk/>
            <pc:sldMk cId="2988019660" sldId="365"/>
            <ac:spMk id="4" creationId="{28FAF3A0-117F-42C8-ADB1-F3EAF6360B4E}"/>
          </ac:spMkLst>
        </pc:spChg>
        <pc:picChg chg="add mod">
          <ac:chgData name="Colin Mathers" userId="446af8f74b8d6442" providerId="LiveId" clId="{67C71958-D02E-4713-9ABD-316B0C08958C}" dt="2018-03-18T17:55:24.448" v="3634" actId="1076"/>
          <ac:picMkLst>
            <pc:docMk/>
            <pc:sldMk cId="2988019660" sldId="365"/>
            <ac:picMk id="3" creationId="{09710D53-1C70-4FF7-A5B8-0A41810A5B31}"/>
          </ac:picMkLst>
        </pc:picChg>
      </pc:sldChg>
      <pc:sldChg chg="addSp modSp add">
        <pc:chgData name="Colin Mathers" userId="446af8f74b8d6442" providerId="LiveId" clId="{67C71958-D02E-4713-9ABD-316B0C08958C}" dt="2018-03-19T16:34:44.961" v="3829" actId="1076"/>
        <pc:sldMkLst>
          <pc:docMk/>
          <pc:sldMk cId="2434884598" sldId="366"/>
        </pc:sldMkLst>
        <pc:spChg chg="add mod">
          <ac:chgData name="Colin Mathers" userId="446af8f74b8d6442" providerId="LiveId" clId="{67C71958-D02E-4713-9ABD-316B0C08958C}" dt="2018-03-19T16:34:44.961" v="3829" actId="1076"/>
          <ac:spMkLst>
            <pc:docMk/>
            <pc:sldMk cId="2434884598" sldId="366"/>
            <ac:spMk id="5" creationId="{DC36B2E4-53E6-4A1D-9C8F-788E383ECF7F}"/>
          </ac:spMkLst>
        </pc:spChg>
        <pc:picChg chg="add">
          <ac:chgData name="Colin Mathers" userId="446af8f74b8d6442" providerId="LiveId" clId="{67C71958-D02E-4713-9ABD-316B0C08958C}" dt="2018-03-19T16:33:04.220" v="3819" actId="1076"/>
          <ac:picMkLst>
            <pc:docMk/>
            <pc:sldMk cId="2434884598" sldId="366"/>
            <ac:picMk id="3" creationId="{C70C329E-EC0E-4657-A3D2-548625ABCEE5}"/>
          </ac:picMkLst>
        </pc:picChg>
        <pc:picChg chg="add mod">
          <ac:chgData name="Colin Mathers" userId="446af8f74b8d6442" providerId="LiveId" clId="{67C71958-D02E-4713-9ABD-316B0C08958C}" dt="2018-03-19T16:33:37.668" v="3824" actId="1076"/>
          <ac:picMkLst>
            <pc:docMk/>
            <pc:sldMk cId="2434884598" sldId="366"/>
            <ac:picMk id="4" creationId="{A52909BA-3ED8-4037-84C3-92CCCBA97CB7}"/>
          </ac:picMkLst>
        </pc:picChg>
      </pc:sldChg>
      <pc:sldChg chg="addSp modSp add">
        <pc:chgData name="Colin Mathers" userId="446af8f74b8d6442" providerId="LiveId" clId="{67C71958-D02E-4713-9ABD-316B0C08958C}" dt="2018-03-19T18:35:14.740" v="3912" actId="14100"/>
        <pc:sldMkLst>
          <pc:docMk/>
          <pc:sldMk cId="1557005108" sldId="367"/>
        </pc:sldMkLst>
        <pc:picChg chg="add mod">
          <ac:chgData name="Colin Mathers" userId="446af8f74b8d6442" providerId="LiveId" clId="{67C71958-D02E-4713-9ABD-316B0C08958C}" dt="2018-03-19T18:35:14.740" v="3912" actId="14100"/>
          <ac:picMkLst>
            <pc:docMk/>
            <pc:sldMk cId="1557005108" sldId="367"/>
            <ac:picMk id="3" creationId="{F2691305-4BBA-42C0-98C0-D74EE01B5E6B}"/>
          </ac:picMkLst>
        </pc:picChg>
      </pc:sldChg>
      <pc:sldChg chg="addSp modSp add">
        <pc:chgData name="Colin Mathers" userId="446af8f74b8d6442" providerId="LiveId" clId="{67C71958-D02E-4713-9ABD-316B0C08958C}" dt="2018-03-19T18:36:21.972" v="3916" actId="14100"/>
        <pc:sldMkLst>
          <pc:docMk/>
          <pc:sldMk cId="440848699" sldId="368"/>
        </pc:sldMkLst>
        <pc:picChg chg="add mod">
          <ac:chgData name="Colin Mathers" userId="446af8f74b8d6442" providerId="LiveId" clId="{67C71958-D02E-4713-9ABD-316B0C08958C}" dt="2018-03-19T18:36:21.972" v="3916" actId="14100"/>
          <ac:picMkLst>
            <pc:docMk/>
            <pc:sldMk cId="440848699" sldId="368"/>
            <ac:picMk id="3" creationId="{46795BC8-4F47-4636-A423-0E790CE6ECDA}"/>
          </ac:picMkLst>
        </pc:picChg>
      </pc:sldChg>
      <pc:sldChg chg="modSp add">
        <pc:chgData name="Colin Mathers" userId="446af8f74b8d6442" providerId="LiveId" clId="{67C71958-D02E-4713-9ABD-316B0C08958C}" dt="2018-03-19T18:47:51.867" v="3922" actId="113"/>
        <pc:sldMkLst>
          <pc:docMk/>
          <pc:sldMk cId="495495726" sldId="369"/>
        </pc:sldMkLst>
        <pc:spChg chg="mod">
          <ac:chgData name="Colin Mathers" userId="446af8f74b8d6442" providerId="LiveId" clId="{67C71958-D02E-4713-9ABD-316B0C08958C}" dt="2018-03-19T18:47:51.867" v="3922" actId="113"/>
          <ac:spMkLst>
            <pc:docMk/>
            <pc:sldMk cId="495495726" sldId="369"/>
            <ac:spMk id="2" creationId="{9605773D-9169-4BF4-9F3E-4D8AE2E01D96}"/>
          </ac:spMkLst>
        </pc:spChg>
      </pc:sldChg>
      <pc:sldChg chg="add">
        <pc:chgData name="Colin Mathers" userId="446af8f74b8d6442" providerId="LiveId" clId="{67C71958-D02E-4713-9ABD-316B0C08958C}" dt="2018-03-19T20:33:33.082" v="4238" actId="1076"/>
        <pc:sldMkLst>
          <pc:docMk/>
          <pc:sldMk cId="1757901356" sldId="370"/>
        </pc:sldMkLst>
      </pc:sldChg>
      <pc:sldChg chg="add">
        <pc:chgData name="Colin Mathers" userId="446af8f74b8d6442" providerId="LiveId" clId="{67C71958-D02E-4713-9ABD-316B0C08958C}" dt="2018-03-19T20:39:07.374" v="4256" actId="1076"/>
        <pc:sldMkLst>
          <pc:docMk/>
          <pc:sldMk cId="2820158994" sldId="371"/>
        </pc:sldMkLst>
      </pc:sldChg>
      <pc:sldChg chg="add">
        <pc:chgData name="Colin Mathers" userId="446af8f74b8d6442" providerId="LiveId" clId="{67C71958-D02E-4713-9ABD-316B0C08958C}" dt="2018-03-19T20:56:05.139" v="4389" actId="2696"/>
        <pc:sldMkLst>
          <pc:docMk/>
          <pc:sldMk cId="1408430385" sldId="372"/>
        </pc:sldMkLst>
      </pc:sldChg>
      <pc:sldChg chg="add">
        <pc:chgData name="Colin Mathers" userId="446af8f74b8d6442" providerId="LiveId" clId="{67C71958-D02E-4713-9ABD-316B0C08958C}" dt="2018-03-20T13:52:51.622" v="4767" actId="113"/>
        <pc:sldMkLst>
          <pc:docMk/>
          <pc:sldMk cId="2009079335" sldId="373"/>
        </pc:sldMkLst>
      </pc:sldChg>
      <pc:sldChg chg="add">
        <pc:chgData name="Colin Mathers" userId="446af8f74b8d6442" providerId="LiveId" clId="{67C71958-D02E-4713-9ABD-316B0C08958C}" dt="2018-03-20T16:08:12.613" v="4771"/>
        <pc:sldMkLst>
          <pc:docMk/>
          <pc:sldMk cId="3640740420" sldId="374"/>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8B3D3-A954-4F05-9BD9-8DF8AE84195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D40EEEF-0588-413E-AA05-F3EB5124BB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EC15E08-51AD-4202-8383-780F4B576497}"/>
              </a:ext>
            </a:extLst>
          </p:cNvPr>
          <p:cNvSpPr>
            <a:spLocks noGrp="1"/>
          </p:cNvSpPr>
          <p:nvPr>
            <p:ph type="dt" sz="half" idx="10"/>
          </p:nvPr>
        </p:nvSpPr>
        <p:spPr/>
        <p:txBody>
          <a:bodyPr/>
          <a:lstStyle/>
          <a:p>
            <a:fld id="{E79E9A42-6D84-493E-9AB0-944E4C4D074E}" type="datetimeFigureOut">
              <a:rPr lang="en-US" smtClean="0"/>
              <a:t>3/20/2018</a:t>
            </a:fld>
            <a:endParaRPr lang="en-US"/>
          </a:p>
        </p:txBody>
      </p:sp>
      <p:sp>
        <p:nvSpPr>
          <p:cNvPr id="5" name="Footer Placeholder 4">
            <a:extLst>
              <a:ext uri="{FF2B5EF4-FFF2-40B4-BE49-F238E27FC236}">
                <a16:creationId xmlns:a16="http://schemas.microsoft.com/office/drawing/2014/main" id="{D9790535-65CC-42A6-BC88-4917B215B9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9CAD7D-593D-4AC7-9847-5D57EC018E74}"/>
              </a:ext>
            </a:extLst>
          </p:cNvPr>
          <p:cNvSpPr>
            <a:spLocks noGrp="1"/>
          </p:cNvSpPr>
          <p:nvPr>
            <p:ph type="sldNum" sz="quarter" idx="12"/>
          </p:nvPr>
        </p:nvSpPr>
        <p:spPr/>
        <p:txBody>
          <a:bodyPr/>
          <a:lstStyle/>
          <a:p>
            <a:fld id="{91DDA91B-5991-4965-A394-867DAF725853}" type="slidenum">
              <a:rPr lang="en-US" smtClean="0"/>
              <a:t>‹#›</a:t>
            </a:fld>
            <a:endParaRPr lang="en-US"/>
          </a:p>
        </p:txBody>
      </p:sp>
    </p:spTree>
    <p:extLst>
      <p:ext uri="{BB962C8B-B14F-4D97-AF65-F5344CB8AC3E}">
        <p14:creationId xmlns:p14="http://schemas.microsoft.com/office/powerpoint/2010/main" val="16210350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9C377-0611-44F3-AC7F-1965B0EA0C2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7403B6B-44A3-4A36-A5B0-D9E3CDC20CC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B6CBCB-76AE-482F-A49D-01E8343DFE15}"/>
              </a:ext>
            </a:extLst>
          </p:cNvPr>
          <p:cNvSpPr>
            <a:spLocks noGrp="1"/>
          </p:cNvSpPr>
          <p:nvPr>
            <p:ph type="dt" sz="half" idx="10"/>
          </p:nvPr>
        </p:nvSpPr>
        <p:spPr/>
        <p:txBody>
          <a:bodyPr/>
          <a:lstStyle/>
          <a:p>
            <a:fld id="{E79E9A42-6D84-493E-9AB0-944E4C4D074E}" type="datetimeFigureOut">
              <a:rPr lang="en-US" smtClean="0"/>
              <a:t>3/20/2018</a:t>
            </a:fld>
            <a:endParaRPr lang="en-US"/>
          </a:p>
        </p:txBody>
      </p:sp>
      <p:sp>
        <p:nvSpPr>
          <p:cNvPr id="5" name="Footer Placeholder 4">
            <a:extLst>
              <a:ext uri="{FF2B5EF4-FFF2-40B4-BE49-F238E27FC236}">
                <a16:creationId xmlns:a16="http://schemas.microsoft.com/office/drawing/2014/main" id="{1EFE0275-36A6-4CBC-B2BF-81A30F44F2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4E4AAD-965F-4EAC-BBFB-618F72070C3A}"/>
              </a:ext>
            </a:extLst>
          </p:cNvPr>
          <p:cNvSpPr>
            <a:spLocks noGrp="1"/>
          </p:cNvSpPr>
          <p:nvPr>
            <p:ph type="sldNum" sz="quarter" idx="12"/>
          </p:nvPr>
        </p:nvSpPr>
        <p:spPr/>
        <p:txBody>
          <a:bodyPr/>
          <a:lstStyle/>
          <a:p>
            <a:fld id="{91DDA91B-5991-4965-A394-867DAF725853}" type="slidenum">
              <a:rPr lang="en-US" smtClean="0"/>
              <a:t>‹#›</a:t>
            </a:fld>
            <a:endParaRPr lang="en-US"/>
          </a:p>
        </p:txBody>
      </p:sp>
    </p:spTree>
    <p:extLst>
      <p:ext uri="{BB962C8B-B14F-4D97-AF65-F5344CB8AC3E}">
        <p14:creationId xmlns:p14="http://schemas.microsoft.com/office/powerpoint/2010/main" val="9782080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D5AE5-8ABA-449C-B1F7-5435DFF2B23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061F3A4-EA2B-4CE4-87F7-78F4C9806D9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BC2159DB-7B60-4952-AE78-80405BA42CF4}"/>
              </a:ext>
            </a:extLst>
          </p:cNvPr>
          <p:cNvSpPr>
            <a:spLocks noGrp="1"/>
          </p:cNvSpPr>
          <p:nvPr>
            <p:ph type="dt" sz="half" idx="10"/>
          </p:nvPr>
        </p:nvSpPr>
        <p:spPr/>
        <p:txBody>
          <a:bodyPr/>
          <a:lstStyle/>
          <a:p>
            <a:fld id="{E79E9A42-6D84-493E-9AB0-944E4C4D074E}" type="datetimeFigureOut">
              <a:rPr lang="en-US" smtClean="0"/>
              <a:t>3/20/2018</a:t>
            </a:fld>
            <a:endParaRPr lang="en-US"/>
          </a:p>
        </p:txBody>
      </p:sp>
      <p:sp>
        <p:nvSpPr>
          <p:cNvPr id="5" name="Footer Placeholder 4">
            <a:extLst>
              <a:ext uri="{FF2B5EF4-FFF2-40B4-BE49-F238E27FC236}">
                <a16:creationId xmlns:a16="http://schemas.microsoft.com/office/drawing/2014/main" id="{6EA1A441-6A71-42FA-8596-C3562450EA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066D79-C2C2-4B7D-AB59-67EBFBD008DA}"/>
              </a:ext>
            </a:extLst>
          </p:cNvPr>
          <p:cNvSpPr>
            <a:spLocks noGrp="1"/>
          </p:cNvSpPr>
          <p:nvPr>
            <p:ph type="sldNum" sz="quarter" idx="12"/>
          </p:nvPr>
        </p:nvSpPr>
        <p:spPr/>
        <p:txBody>
          <a:bodyPr/>
          <a:lstStyle/>
          <a:p>
            <a:fld id="{91DDA91B-5991-4965-A394-867DAF725853}" type="slidenum">
              <a:rPr lang="en-US" smtClean="0"/>
              <a:t>‹#›</a:t>
            </a:fld>
            <a:endParaRPr lang="en-US"/>
          </a:p>
        </p:txBody>
      </p:sp>
    </p:spTree>
    <p:extLst>
      <p:ext uri="{BB962C8B-B14F-4D97-AF65-F5344CB8AC3E}">
        <p14:creationId xmlns:p14="http://schemas.microsoft.com/office/powerpoint/2010/main" val="3098784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5BA20-C43E-4672-B351-5C30F8C04FF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18E6D1D-0832-4D88-A2B1-4757371F2DA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7CBEA63-06E6-46E6-9A52-6339B1E72F4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5540EA9-7B51-4492-A026-0806722C3AD1}"/>
              </a:ext>
            </a:extLst>
          </p:cNvPr>
          <p:cNvSpPr>
            <a:spLocks noGrp="1"/>
          </p:cNvSpPr>
          <p:nvPr>
            <p:ph type="dt" sz="half" idx="10"/>
          </p:nvPr>
        </p:nvSpPr>
        <p:spPr/>
        <p:txBody>
          <a:bodyPr/>
          <a:lstStyle/>
          <a:p>
            <a:fld id="{E79E9A42-6D84-493E-9AB0-944E4C4D074E}" type="datetimeFigureOut">
              <a:rPr lang="en-US" smtClean="0"/>
              <a:t>3/20/2018</a:t>
            </a:fld>
            <a:endParaRPr lang="en-US"/>
          </a:p>
        </p:txBody>
      </p:sp>
      <p:sp>
        <p:nvSpPr>
          <p:cNvPr id="6" name="Footer Placeholder 5">
            <a:extLst>
              <a:ext uri="{FF2B5EF4-FFF2-40B4-BE49-F238E27FC236}">
                <a16:creationId xmlns:a16="http://schemas.microsoft.com/office/drawing/2014/main" id="{5B655A0A-053C-41B6-9AC5-DA560C0771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C849D9-FDAA-4A03-BD72-E80C7E4BAB82}"/>
              </a:ext>
            </a:extLst>
          </p:cNvPr>
          <p:cNvSpPr>
            <a:spLocks noGrp="1"/>
          </p:cNvSpPr>
          <p:nvPr>
            <p:ph type="sldNum" sz="quarter" idx="12"/>
          </p:nvPr>
        </p:nvSpPr>
        <p:spPr/>
        <p:txBody>
          <a:bodyPr/>
          <a:lstStyle/>
          <a:p>
            <a:fld id="{91DDA91B-5991-4965-A394-867DAF725853}" type="slidenum">
              <a:rPr lang="en-US" smtClean="0"/>
              <a:t>‹#›</a:t>
            </a:fld>
            <a:endParaRPr lang="en-US"/>
          </a:p>
        </p:txBody>
      </p:sp>
    </p:spTree>
    <p:extLst>
      <p:ext uri="{BB962C8B-B14F-4D97-AF65-F5344CB8AC3E}">
        <p14:creationId xmlns:p14="http://schemas.microsoft.com/office/powerpoint/2010/main" val="2817428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3AB27-96EE-4413-9AE9-6F9F57962CC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DDF61DF-FEA3-4C1E-870D-2FC0B38D521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3DEE0E0-8574-4C6F-BFF1-6A942FAE96D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3D1480F-89AC-4874-B66B-5D3E8DDA3E3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312659F-37F1-46DA-8A4A-F107DB53403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164FBE7-0559-4D66-B843-44482EA6A08C}"/>
              </a:ext>
            </a:extLst>
          </p:cNvPr>
          <p:cNvSpPr>
            <a:spLocks noGrp="1"/>
          </p:cNvSpPr>
          <p:nvPr>
            <p:ph type="dt" sz="half" idx="10"/>
          </p:nvPr>
        </p:nvSpPr>
        <p:spPr/>
        <p:txBody>
          <a:bodyPr/>
          <a:lstStyle/>
          <a:p>
            <a:fld id="{E79E9A42-6D84-493E-9AB0-944E4C4D074E}" type="datetimeFigureOut">
              <a:rPr lang="en-US" smtClean="0"/>
              <a:t>3/20/2018</a:t>
            </a:fld>
            <a:endParaRPr lang="en-US"/>
          </a:p>
        </p:txBody>
      </p:sp>
      <p:sp>
        <p:nvSpPr>
          <p:cNvPr id="8" name="Footer Placeholder 7">
            <a:extLst>
              <a:ext uri="{FF2B5EF4-FFF2-40B4-BE49-F238E27FC236}">
                <a16:creationId xmlns:a16="http://schemas.microsoft.com/office/drawing/2014/main" id="{0D7E6EB4-37C1-47B6-83EC-0AD44472B91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7878800-5698-4E75-985B-AF792256429B}"/>
              </a:ext>
            </a:extLst>
          </p:cNvPr>
          <p:cNvSpPr>
            <a:spLocks noGrp="1"/>
          </p:cNvSpPr>
          <p:nvPr>
            <p:ph type="sldNum" sz="quarter" idx="12"/>
          </p:nvPr>
        </p:nvSpPr>
        <p:spPr/>
        <p:txBody>
          <a:bodyPr/>
          <a:lstStyle/>
          <a:p>
            <a:fld id="{91DDA91B-5991-4965-A394-867DAF725853}" type="slidenum">
              <a:rPr lang="en-US" smtClean="0"/>
              <a:t>‹#›</a:t>
            </a:fld>
            <a:endParaRPr lang="en-US"/>
          </a:p>
        </p:txBody>
      </p:sp>
    </p:spTree>
    <p:extLst>
      <p:ext uri="{BB962C8B-B14F-4D97-AF65-F5344CB8AC3E}">
        <p14:creationId xmlns:p14="http://schemas.microsoft.com/office/powerpoint/2010/main" val="2027303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49B16-4BF7-42C5-ADF6-C1C46CB8743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8D65C71-3E9E-4B43-AF34-769E52C302E3}"/>
              </a:ext>
            </a:extLst>
          </p:cNvPr>
          <p:cNvSpPr>
            <a:spLocks noGrp="1"/>
          </p:cNvSpPr>
          <p:nvPr>
            <p:ph type="dt" sz="half" idx="10"/>
          </p:nvPr>
        </p:nvSpPr>
        <p:spPr/>
        <p:txBody>
          <a:bodyPr/>
          <a:lstStyle/>
          <a:p>
            <a:fld id="{E79E9A42-6D84-493E-9AB0-944E4C4D074E}" type="datetimeFigureOut">
              <a:rPr lang="en-US" smtClean="0"/>
              <a:t>3/20/2018</a:t>
            </a:fld>
            <a:endParaRPr lang="en-US"/>
          </a:p>
        </p:txBody>
      </p:sp>
      <p:sp>
        <p:nvSpPr>
          <p:cNvPr id="4" name="Footer Placeholder 3">
            <a:extLst>
              <a:ext uri="{FF2B5EF4-FFF2-40B4-BE49-F238E27FC236}">
                <a16:creationId xmlns:a16="http://schemas.microsoft.com/office/drawing/2014/main" id="{CC4599D3-B016-42C1-AE4E-4756E7E5DB3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96F9A6F-7AA8-4AD6-95A1-F9DC5F1F1D88}"/>
              </a:ext>
            </a:extLst>
          </p:cNvPr>
          <p:cNvSpPr>
            <a:spLocks noGrp="1"/>
          </p:cNvSpPr>
          <p:nvPr>
            <p:ph type="sldNum" sz="quarter" idx="12"/>
          </p:nvPr>
        </p:nvSpPr>
        <p:spPr/>
        <p:txBody>
          <a:bodyPr/>
          <a:lstStyle/>
          <a:p>
            <a:fld id="{91DDA91B-5991-4965-A394-867DAF725853}" type="slidenum">
              <a:rPr lang="en-US" smtClean="0"/>
              <a:t>‹#›</a:t>
            </a:fld>
            <a:endParaRPr lang="en-US"/>
          </a:p>
        </p:txBody>
      </p:sp>
    </p:spTree>
    <p:extLst>
      <p:ext uri="{BB962C8B-B14F-4D97-AF65-F5344CB8AC3E}">
        <p14:creationId xmlns:p14="http://schemas.microsoft.com/office/powerpoint/2010/main" val="29756575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415439D-637D-40E9-ACD4-615E8B23B9BC}"/>
              </a:ext>
            </a:extLst>
          </p:cNvPr>
          <p:cNvSpPr>
            <a:spLocks noGrp="1"/>
          </p:cNvSpPr>
          <p:nvPr>
            <p:ph type="dt" sz="half" idx="10"/>
          </p:nvPr>
        </p:nvSpPr>
        <p:spPr/>
        <p:txBody>
          <a:bodyPr/>
          <a:lstStyle/>
          <a:p>
            <a:fld id="{E79E9A42-6D84-493E-9AB0-944E4C4D074E}" type="datetimeFigureOut">
              <a:rPr lang="en-US" smtClean="0"/>
              <a:t>3/20/2018</a:t>
            </a:fld>
            <a:endParaRPr lang="en-US"/>
          </a:p>
        </p:txBody>
      </p:sp>
      <p:sp>
        <p:nvSpPr>
          <p:cNvPr id="3" name="Footer Placeholder 2">
            <a:extLst>
              <a:ext uri="{FF2B5EF4-FFF2-40B4-BE49-F238E27FC236}">
                <a16:creationId xmlns:a16="http://schemas.microsoft.com/office/drawing/2014/main" id="{2E6C9C83-9C85-4FF2-BE62-F55DFF0FF61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B10A9F3-C348-4A89-A499-03104FF73B3F}"/>
              </a:ext>
            </a:extLst>
          </p:cNvPr>
          <p:cNvSpPr>
            <a:spLocks noGrp="1"/>
          </p:cNvSpPr>
          <p:nvPr>
            <p:ph type="sldNum" sz="quarter" idx="12"/>
          </p:nvPr>
        </p:nvSpPr>
        <p:spPr/>
        <p:txBody>
          <a:bodyPr/>
          <a:lstStyle/>
          <a:p>
            <a:fld id="{91DDA91B-5991-4965-A394-867DAF725853}" type="slidenum">
              <a:rPr lang="en-US" smtClean="0"/>
              <a:t>‹#›</a:t>
            </a:fld>
            <a:endParaRPr lang="en-US"/>
          </a:p>
        </p:txBody>
      </p:sp>
    </p:spTree>
    <p:extLst>
      <p:ext uri="{BB962C8B-B14F-4D97-AF65-F5344CB8AC3E}">
        <p14:creationId xmlns:p14="http://schemas.microsoft.com/office/powerpoint/2010/main" val="4076417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0EB19-503A-47BB-A75B-A2F37997973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F31CBB6-E125-46F2-80A5-1FA7B646E9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F7A4E0-0B6D-4C8A-80C8-C94FEBBD49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816BE61-44B9-4594-8694-85B3AAF9E1C6}"/>
              </a:ext>
            </a:extLst>
          </p:cNvPr>
          <p:cNvSpPr>
            <a:spLocks noGrp="1"/>
          </p:cNvSpPr>
          <p:nvPr>
            <p:ph type="dt" sz="half" idx="10"/>
          </p:nvPr>
        </p:nvSpPr>
        <p:spPr/>
        <p:txBody>
          <a:bodyPr/>
          <a:lstStyle/>
          <a:p>
            <a:fld id="{E79E9A42-6D84-493E-9AB0-944E4C4D074E}" type="datetimeFigureOut">
              <a:rPr lang="en-US" smtClean="0"/>
              <a:t>3/20/2018</a:t>
            </a:fld>
            <a:endParaRPr lang="en-US"/>
          </a:p>
        </p:txBody>
      </p:sp>
      <p:sp>
        <p:nvSpPr>
          <p:cNvPr id="6" name="Footer Placeholder 5">
            <a:extLst>
              <a:ext uri="{FF2B5EF4-FFF2-40B4-BE49-F238E27FC236}">
                <a16:creationId xmlns:a16="http://schemas.microsoft.com/office/drawing/2014/main" id="{401A2825-E161-4C51-A693-DDF8E18D79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1FDF544-CA57-4BD1-98E8-1423D971E4A3}"/>
              </a:ext>
            </a:extLst>
          </p:cNvPr>
          <p:cNvSpPr>
            <a:spLocks noGrp="1"/>
          </p:cNvSpPr>
          <p:nvPr>
            <p:ph type="sldNum" sz="quarter" idx="12"/>
          </p:nvPr>
        </p:nvSpPr>
        <p:spPr/>
        <p:txBody>
          <a:bodyPr/>
          <a:lstStyle/>
          <a:p>
            <a:fld id="{91DDA91B-5991-4965-A394-867DAF725853}" type="slidenum">
              <a:rPr lang="en-US" smtClean="0"/>
              <a:t>‹#›</a:t>
            </a:fld>
            <a:endParaRPr lang="en-US"/>
          </a:p>
        </p:txBody>
      </p:sp>
    </p:spTree>
    <p:extLst>
      <p:ext uri="{BB962C8B-B14F-4D97-AF65-F5344CB8AC3E}">
        <p14:creationId xmlns:p14="http://schemas.microsoft.com/office/powerpoint/2010/main" val="21225192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124DD-7E5D-45DC-AAC7-B08BA337E98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4286523-56A7-427C-B110-0F36C3454CB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B4CE5E7-4FC0-469D-9889-8BAE937216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D586BC5-D8B5-4EB4-91F5-32E6A0703E5C}"/>
              </a:ext>
            </a:extLst>
          </p:cNvPr>
          <p:cNvSpPr>
            <a:spLocks noGrp="1"/>
          </p:cNvSpPr>
          <p:nvPr>
            <p:ph type="dt" sz="half" idx="10"/>
          </p:nvPr>
        </p:nvSpPr>
        <p:spPr/>
        <p:txBody>
          <a:bodyPr/>
          <a:lstStyle/>
          <a:p>
            <a:fld id="{E79E9A42-6D84-493E-9AB0-944E4C4D074E}" type="datetimeFigureOut">
              <a:rPr lang="en-US" smtClean="0"/>
              <a:t>3/20/2018</a:t>
            </a:fld>
            <a:endParaRPr lang="en-US"/>
          </a:p>
        </p:txBody>
      </p:sp>
      <p:sp>
        <p:nvSpPr>
          <p:cNvPr id="6" name="Footer Placeholder 5">
            <a:extLst>
              <a:ext uri="{FF2B5EF4-FFF2-40B4-BE49-F238E27FC236}">
                <a16:creationId xmlns:a16="http://schemas.microsoft.com/office/drawing/2014/main" id="{8474801C-DBFB-42BD-A757-B3A93029F2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087F3B-1F8E-4839-A421-7EE67A1009E7}"/>
              </a:ext>
            </a:extLst>
          </p:cNvPr>
          <p:cNvSpPr>
            <a:spLocks noGrp="1"/>
          </p:cNvSpPr>
          <p:nvPr>
            <p:ph type="sldNum" sz="quarter" idx="12"/>
          </p:nvPr>
        </p:nvSpPr>
        <p:spPr/>
        <p:txBody>
          <a:bodyPr/>
          <a:lstStyle/>
          <a:p>
            <a:fld id="{91DDA91B-5991-4965-A394-867DAF725853}" type="slidenum">
              <a:rPr lang="en-US" smtClean="0"/>
              <a:t>‹#›</a:t>
            </a:fld>
            <a:endParaRPr lang="en-US"/>
          </a:p>
        </p:txBody>
      </p:sp>
    </p:spTree>
    <p:extLst>
      <p:ext uri="{BB962C8B-B14F-4D97-AF65-F5344CB8AC3E}">
        <p14:creationId xmlns:p14="http://schemas.microsoft.com/office/powerpoint/2010/main" val="23951459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72ED3-B289-4B94-A9C7-1189D0B3B1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D5F1D92-72CB-4B18-8CBE-0F17726C65E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EEC0FD-FD80-4823-BB2D-BE3D6BF3BE17}"/>
              </a:ext>
            </a:extLst>
          </p:cNvPr>
          <p:cNvSpPr>
            <a:spLocks noGrp="1"/>
          </p:cNvSpPr>
          <p:nvPr>
            <p:ph type="dt" sz="half" idx="10"/>
          </p:nvPr>
        </p:nvSpPr>
        <p:spPr/>
        <p:txBody>
          <a:bodyPr/>
          <a:lstStyle/>
          <a:p>
            <a:fld id="{E79E9A42-6D84-493E-9AB0-944E4C4D074E}" type="datetimeFigureOut">
              <a:rPr lang="en-US" smtClean="0"/>
              <a:t>3/20/2018</a:t>
            </a:fld>
            <a:endParaRPr lang="en-US"/>
          </a:p>
        </p:txBody>
      </p:sp>
      <p:sp>
        <p:nvSpPr>
          <p:cNvPr id="5" name="Footer Placeholder 4">
            <a:extLst>
              <a:ext uri="{FF2B5EF4-FFF2-40B4-BE49-F238E27FC236}">
                <a16:creationId xmlns:a16="http://schemas.microsoft.com/office/drawing/2014/main" id="{F9F8BAE6-FA3D-4D6D-9955-095BF3466A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CE9494-7D83-43A7-ACC1-ED6795C4F075}"/>
              </a:ext>
            </a:extLst>
          </p:cNvPr>
          <p:cNvSpPr>
            <a:spLocks noGrp="1"/>
          </p:cNvSpPr>
          <p:nvPr>
            <p:ph type="sldNum" sz="quarter" idx="12"/>
          </p:nvPr>
        </p:nvSpPr>
        <p:spPr/>
        <p:txBody>
          <a:bodyPr/>
          <a:lstStyle/>
          <a:p>
            <a:fld id="{91DDA91B-5991-4965-A394-867DAF725853}" type="slidenum">
              <a:rPr lang="en-US" smtClean="0"/>
              <a:t>‹#›</a:t>
            </a:fld>
            <a:endParaRPr lang="en-US"/>
          </a:p>
        </p:txBody>
      </p:sp>
    </p:spTree>
    <p:extLst>
      <p:ext uri="{BB962C8B-B14F-4D97-AF65-F5344CB8AC3E}">
        <p14:creationId xmlns:p14="http://schemas.microsoft.com/office/powerpoint/2010/main" val="36568210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AECFFF5-94D0-4B8D-A145-059101807BF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304DAAB-E438-44D5-B15C-22E94AC9C2E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3EE725-3C8A-4421-8F57-A982B3424AFE}"/>
              </a:ext>
            </a:extLst>
          </p:cNvPr>
          <p:cNvSpPr>
            <a:spLocks noGrp="1"/>
          </p:cNvSpPr>
          <p:nvPr>
            <p:ph type="dt" sz="half" idx="10"/>
          </p:nvPr>
        </p:nvSpPr>
        <p:spPr/>
        <p:txBody>
          <a:bodyPr/>
          <a:lstStyle/>
          <a:p>
            <a:fld id="{E79E9A42-6D84-493E-9AB0-944E4C4D074E}" type="datetimeFigureOut">
              <a:rPr lang="en-US" smtClean="0"/>
              <a:t>3/20/2018</a:t>
            </a:fld>
            <a:endParaRPr lang="en-US"/>
          </a:p>
        </p:txBody>
      </p:sp>
      <p:sp>
        <p:nvSpPr>
          <p:cNvPr id="5" name="Footer Placeholder 4">
            <a:extLst>
              <a:ext uri="{FF2B5EF4-FFF2-40B4-BE49-F238E27FC236}">
                <a16:creationId xmlns:a16="http://schemas.microsoft.com/office/drawing/2014/main" id="{DCF6D321-A193-4709-BA33-CA8024E3A5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9EB2C5-88B3-41E9-9B57-602B86F1D187}"/>
              </a:ext>
            </a:extLst>
          </p:cNvPr>
          <p:cNvSpPr>
            <a:spLocks noGrp="1"/>
          </p:cNvSpPr>
          <p:nvPr>
            <p:ph type="sldNum" sz="quarter" idx="12"/>
          </p:nvPr>
        </p:nvSpPr>
        <p:spPr/>
        <p:txBody>
          <a:bodyPr/>
          <a:lstStyle/>
          <a:p>
            <a:fld id="{91DDA91B-5991-4965-A394-867DAF725853}" type="slidenum">
              <a:rPr lang="en-US" smtClean="0"/>
              <a:t>‹#›</a:t>
            </a:fld>
            <a:endParaRPr lang="en-US"/>
          </a:p>
        </p:txBody>
      </p:sp>
    </p:spTree>
    <p:extLst>
      <p:ext uri="{BB962C8B-B14F-4D97-AF65-F5344CB8AC3E}">
        <p14:creationId xmlns:p14="http://schemas.microsoft.com/office/powerpoint/2010/main" val="40434594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C6B06A-8C22-41C2-88A9-645EA1ED8EF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0BCCD38-625D-4106-BE7D-0E9356D2D6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3F65EC-1F07-4132-8C72-5F4299B00DE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9E9A42-6D84-493E-9AB0-944E4C4D074E}" type="datetimeFigureOut">
              <a:rPr lang="en-US" smtClean="0"/>
              <a:t>3/20/2018</a:t>
            </a:fld>
            <a:endParaRPr lang="en-US"/>
          </a:p>
        </p:txBody>
      </p:sp>
      <p:sp>
        <p:nvSpPr>
          <p:cNvPr id="5" name="Footer Placeholder 4">
            <a:extLst>
              <a:ext uri="{FF2B5EF4-FFF2-40B4-BE49-F238E27FC236}">
                <a16:creationId xmlns:a16="http://schemas.microsoft.com/office/drawing/2014/main" id="{49F722DB-C954-4F34-B9CA-1FA5D2E9A0C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A5570E3-E789-47B3-9207-90FCB06D99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DDA91B-5991-4965-A394-867DAF725853}" type="slidenum">
              <a:rPr lang="en-US" smtClean="0"/>
              <a:t>‹#›</a:t>
            </a:fld>
            <a:endParaRPr lang="en-US"/>
          </a:p>
        </p:txBody>
      </p:sp>
    </p:spTree>
    <p:extLst>
      <p:ext uri="{BB962C8B-B14F-4D97-AF65-F5344CB8AC3E}">
        <p14:creationId xmlns:p14="http://schemas.microsoft.com/office/powerpoint/2010/main" val="28763442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6.jpg"/><Relationship Id="rId1" Type="http://schemas.openxmlformats.org/officeDocument/2006/relationships/slideLayout" Target="../slideLayouts/slideLayout7.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s>
</file>

<file path=ppt/slides/_rels/slide2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20.gif"/><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2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9.xml"/></Relationships>
</file>

<file path=ppt/slides/_rels/slide6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g"/><Relationship Id="rId1" Type="http://schemas.openxmlformats.org/officeDocument/2006/relationships/slideLayout" Target="../slideLayouts/slideLayout9.xml"/></Relationships>
</file>

<file path=ppt/slides/_rels/slide6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0A289E4-B5F8-4B94-8001-BB876C3350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6244" y="305847"/>
            <a:ext cx="4102100" cy="5435600"/>
          </a:xfrm>
          <a:prstGeom prst="rect">
            <a:avLst/>
          </a:prstGeom>
        </p:spPr>
      </p:pic>
      <p:sp>
        <p:nvSpPr>
          <p:cNvPr id="4" name="Rectangle 3">
            <a:extLst>
              <a:ext uri="{FF2B5EF4-FFF2-40B4-BE49-F238E27FC236}">
                <a16:creationId xmlns:a16="http://schemas.microsoft.com/office/drawing/2014/main" id="{3014594F-A7FD-4A98-99D9-E2ED9BDF228B}"/>
              </a:ext>
            </a:extLst>
          </p:cNvPr>
          <p:cNvSpPr/>
          <p:nvPr/>
        </p:nvSpPr>
        <p:spPr>
          <a:xfrm>
            <a:off x="7714267" y="5905822"/>
            <a:ext cx="4286054" cy="646331"/>
          </a:xfrm>
          <a:prstGeom prst="rect">
            <a:avLst/>
          </a:prstGeom>
        </p:spPr>
        <p:txBody>
          <a:bodyPr wrap="square">
            <a:spAutoFit/>
          </a:bodyPr>
          <a:lstStyle/>
          <a:p>
            <a:r>
              <a:rPr lang="en-US" dirty="0"/>
              <a:t>http://www.npgprints.com/image/321039/bassano-ltd-sir-william-david-ross</a:t>
            </a:r>
          </a:p>
        </p:txBody>
      </p:sp>
      <p:sp>
        <p:nvSpPr>
          <p:cNvPr id="2" name="TextBox 1">
            <a:extLst>
              <a:ext uri="{FF2B5EF4-FFF2-40B4-BE49-F238E27FC236}">
                <a16:creationId xmlns:a16="http://schemas.microsoft.com/office/drawing/2014/main" id="{9B43217C-DCC5-4356-896D-4D11DB69BB2D}"/>
              </a:ext>
            </a:extLst>
          </p:cNvPr>
          <p:cNvSpPr txBox="1"/>
          <p:nvPr/>
        </p:nvSpPr>
        <p:spPr>
          <a:xfrm>
            <a:off x="1385739" y="2705725"/>
            <a:ext cx="5282151" cy="1446550"/>
          </a:xfrm>
          <a:prstGeom prst="rect">
            <a:avLst/>
          </a:prstGeom>
          <a:noFill/>
        </p:spPr>
        <p:txBody>
          <a:bodyPr wrap="square" rtlCol="0">
            <a:spAutoFit/>
          </a:bodyPr>
          <a:lstStyle/>
          <a:p>
            <a:r>
              <a:rPr lang="en-US" sz="4400" dirty="0"/>
              <a:t>W. D. Ross’ Theory of Prima Facie Duties</a:t>
            </a:r>
          </a:p>
        </p:txBody>
      </p:sp>
    </p:spTree>
    <p:extLst>
      <p:ext uri="{BB962C8B-B14F-4D97-AF65-F5344CB8AC3E}">
        <p14:creationId xmlns:p14="http://schemas.microsoft.com/office/powerpoint/2010/main" val="1782088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0A23D0A-AA0A-44EE-A0C9-E421C1833B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9351" y="443060"/>
            <a:ext cx="11074146" cy="6004874"/>
          </a:xfrm>
          <a:prstGeom prst="rect">
            <a:avLst/>
          </a:prstGeom>
        </p:spPr>
      </p:pic>
    </p:spTree>
    <p:extLst>
      <p:ext uri="{BB962C8B-B14F-4D97-AF65-F5344CB8AC3E}">
        <p14:creationId xmlns:p14="http://schemas.microsoft.com/office/powerpoint/2010/main" val="16904128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95EE68B-A076-4CC5-9A41-069D399CF8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235" y="611119"/>
            <a:ext cx="12144765" cy="5635762"/>
          </a:xfrm>
          <a:prstGeom prst="rect">
            <a:avLst/>
          </a:prstGeom>
        </p:spPr>
      </p:pic>
    </p:spTree>
    <p:extLst>
      <p:ext uri="{BB962C8B-B14F-4D97-AF65-F5344CB8AC3E}">
        <p14:creationId xmlns:p14="http://schemas.microsoft.com/office/powerpoint/2010/main" val="24415127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D3E39B3-0DB7-4B2C-A0F1-CBE84955D1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536" y="96426"/>
            <a:ext cx="11827108" cy="6672019"/>
          </a:xfrm>
          <a:prstGeom prst="rect">
            <a:avLst/>
          </a:prstGeom>
        </p:spPr>
      </p:pic>
    </p:spTree>
    <p:extLst>
      <p:ext uri="{BB962C8B-B14F-4D97-AF65-F5344CB8AC3E}">
        <p14:creationId xmlns:p14="http://schemas.microsoft.com/office/powerpoint/2010/main" val="39670999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0A289E4-B5F8-4B94-8001-BB876C3350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6244" y="305847"/>
            <a:ext cx="4102100" cy="5435600"/>
          </a:xfrm>
          <a:prstGeom prst="rect">
            <a:avLst/>
          </a:prstGeom>
        </p:spPr>
      </p:pic>
      <p:sp>
        <p:nvSpPr>
          <p:cNvPr id="4" name="Rectangle 3">
            <a:extLst>
              <a:ext uri="{FF2B5EF4-FFF2-40B4-BE49-F238E27FC236}">
                <a16:creationId xmlns:a16="http://schemas.microsoft.com/office/drawing/2014/main" id="{3014594F-A7FD-4A98-99D9-E2ED9BDF228B}"/>
              </a:ext>
            </a:extLst>
          </p:cNvPr>
          <p:cNvSpPr/>
          <p:nvPr/>
        </p:nvSpPr>
        <p:spPr>
          <a:xfrm>
            <a:off x="7714267" y="5905822"/>
            <a:ext cx="4286054" cy="646331"/>
          </a:xfrm>
          <a:prstGeom prst="rect">
            <a:avLst/>
          </a:prstGeom>
        </p:spPr>
        <p:txBody>
          <a:bodyPr wrap="square">
            <a:spAutoFit/>
          </a:bodyPr>
          <a:lstStyle/>
          <a:p>
            <a:r>
              <a:rPr lang="en-US" dirty="0"/>
              <a:t>http://www.npgprints.com/image/321039/bassano-ltd-sir-william-david-ross</a:t>
            </a:r>
          </a:p>
        </p:txBody>
      </p:sp>
      <p:sp>
        <p:nvSpPr>
          <p:cNvPr id="2" name="TextBox 1">
            <a:extLst>
              <a:ext uri="{FF2B5EF4-FFF2-40B4-BE49-F238E27FC236}">
                <a16:creationId xmlns:a16="http://schemas.microsoft.com/office/drawing/2014/main" id="{9B43217C-DCC5-4356-896D-4D11DB69BB2D}"/>
              </a:ext>
            </a:extLst>
          </p:cNvPr>
          <p:cNvSpPr txBox="1"/>
          <p:nvPr/>
        </p:nvSpPr>
        <p:spPr>
          <a:xfrm>
            <a:off x="1385739" y="2705725"/>
            <a:ext cx="5282151" cy="1446550"/>
          </a:xfrm>
          <a:prstGeom prst="rect">
            <a:avLst/>
          </a:prstGeom>
          <a:noFill/>
        </p:spPr>
        <p:txBody>
          <a:bodyPr wrap="square" rtlCol="0">
            <a:spAutoFit/>
          </a:bodyPr>
          <a:lstStyle/>
          <a:p>
            <a:r>
              <a:rPr lang="en-US" sz="4400" dirty="0"/>
              <a:t>W. D. Ross’ Theory of Prima Facie Duties</a:t>
            </a:r>
          </a:p>
        </p:txBody>
      </p:sp>
    </p:spTree>
    <p:extLst>
      <p:ext uri="{BB962C8B-B14F-4D97-AF65-F5344CB8AC3E}">
        <p14:creationId xmlns:p14="http://schemas.microsoft.com/office/powerpoint/2010/main" val="20090793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0A289E4-B5F8-4B94-8001-BB876C3350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6244" y="305847"/>
            <a:ext cx="4102100" cy="5435600"/>
          </a:xfrm>
          <a:prstGeom prst="rect">
            <a:avLst/>
          </a:prstGeom>
        </p:spPr>
      </p:pic>
      <p:sp>
        <p:nvSpPr>
          <p:cNvPr id="4" name="Rectangle 3">
            <a:extLst>
              <a:ext uri="{FF2B5EF4-FFF2-40B4-BE49-F238E27FC236}">
                <a16:creationId xmlns:a16="http://schemas.microsoft.com/office/drawing/2014/main" id="{3014594F-A7FD-4A98-99D9-E2ED9BDF228B}"/>
              </a:ext>
            </a:extLst>
          </p:cNvPr>
          <p:cNvSpPr/>
          <p:nvPr/>
        </p:nvSpPr>
        <p:spPr>
          <a:xfrm>
            <a:off x="7714267" y="5905822"/>
            <a:ext cx="4286054" cy="646331"/>
          </a:xfrm>
          <a:prstGeom prst="rect">
            <a:avLst/>
          </a:prstGeom>
        </p:spPr>
        <p:txBody>
          <a:bodyPr wrap="square">
            <a:spAutoFit/>
          </a:bodyPr>
          <a:lstStyle/>
          <a:p>
            <a:r>
              <a:rPr lang="en-US" dirty="0"/>
              <a:t>http://www.npgprints.com/image/321039/bassano-ltd-sir-william-david-ross</a:t>
            </a:r>
          </a:p>
        </p:txBody>
      </p:sp>
      <p:sp>
        <p:nvSpPr>
          <p:cNvPr id="2" name="TextBox 1">
            <a:extLst>
              <a:ext uri="{FF2B5EF4-FFF2-40B4-BE49-F238E27FC236}">
                <a16:creationId xmlns:a16="http://schemas.microsoft.com/office/drawing/2014/main" id="{9B43217C-DCC5-4356-896D-4D11DB69BB2D}"/>
              </a:ext>
            </a:extLst>
          </p:cNvPr>
          <p:cNvSpPr txBox="1"/>
          <p:nvPr/>
        </p:nvSpPr>
        <p:spPr>
          <a:xfrm>
            <a:off x="1168922" y="2700895"/>
            <a:ext cx="5467548" cy="1456209"/>
          </a:xfrm>
          <a:prstGeom prst="rect">
            <a:avLst/>
          </a:prstGeom>
          <a:noFill/>
        </p:spPr>
        <p:txBody>
          <a:bodyPr wrap="square" rtlCol="0">
            <a:spAutoFit/>
          </a:bodyPr>
          <a:lstStyle/>
          <a:p>
            <a:r>
              <a:rPr lang="en-US" sz="4400" dirty="0"/>
              <a:t>Sir William David Ross: 1877-1971</a:t>
            </a:r>
          </a:p>
        </p:txBody>
      </p:sp>
    </p:spTree>
    <p:extLst>
      <p:ext uri="{BB962C8B-B14F-4D97-AF65-F5344CB8AC3E}">
        <p14:creationId xmlns:p14="http://schemas.microsoft.com/office/powerpoint/2010/main" val="38226672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0A289E4-B5F8-4B94-8001-BB876C3350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6244" y="305847"/>
            <a:ext cx="4102100" cy="5435600"/>
          </a:xfrm>
          <a:prstGeom prst="rect">
            <a:avLst/>
          </a:prstGeom>
        </p:spPr>
      </p:pic>
      <p:sp>
        <p:nvSpPr>
          <p:cNvPr id="4" name="Rectangle 3">
            <a:extLst>
              <a:ext uri="{FF2B5EF4-FFF2-40B4-BE49-F238E27FC236}">
                <a16:creationId xmlns:a16="http://schemas.microsoft.com/office/drawing/2014/main" id="{3014594F-A7FD-4A98-99D9-E2ED9BDF228B}"/>
              </a:ext>
            </a:extLst>
          </p:cNvPr>
          <p:cNvSpPr/>
          <p:nvPr/>
        </p:nvSpPr>
        <p:spPr>
          <a:xfrm>
            <a:off x="7714267" y="5905822"/>
            <a:ext cx="4286054" cy="646331"/>
          </a:xfrm>
          <a:prstGeom prst="rect">
            <a:avLst/>
          </a:prstGeom>
        </p:spPr>
        <p:txBody>
          <a:bodyPr wrap="square">
            <a:spAutoFit/>
          </a:bodyPr>
          <a:lstStyle/>
          <a:p>
            <a:r>
              <a:rPr lang="en-US" dirty="0"/>
              <a:t>http://www.npgprints.com/image/321039/bassano-ltd-sir-william-david-ross</a:t>
            </a:r>
          </a:p>
        </p:txBody>
      </p:sp>
      <p:sp>
        <p:nvSpPr>
          <p:cNvPr id="2" name="TextBox 1">
            <a:extLst>
              <a:ext uri="{FF2B5EF4-FFF2-40B4-BE49-F238E27FC236}">
                <a16:creationId xmlns:a16="http://schemas.microsoft.com/office/drawing/2014/main" id="{9B43217C-DCC5-4356-896D-4D11DB69BB2D}"/>
              </a:ext>
            </a:extLst>
          </p:cNvPr>
          <p:cNvSpPr txBox="1"/>
          <p:nvPr/>
        </p:nvSpPr>
        <p:spPr>
          <a:xfrm>
            <a:off x="1385740" y="2733773"/>
            <a:ext cx="4788817" cy="1484256"/>
          </a:xfrm>
          <a:prstGeom prst="rect">
            <a:avLst/>
          </a:prstGeom>
          <a:noFill/>
        </p:spPr>
        <p:txBody>
          <a:bodyPr wrap="square" rtlCol="0">
            <a:spAutoFit/>
          </a:bodyPr>
          <a:lstStyle/>
          <a:p>
            <a:r>
              <a:rPr lang="en-US" sz="4400" dirty="0"/>
              <a:t>W. D. Ross: Ethical Intuitionist</a:t>
            </a:r>
          </a:p>
        </p:txBody>
      </p:sp>
    </p:spTree>
    <p:extLst>
      <p:ext uri="{BB962C8B-B14F-4D97-AF65-F5344CB8AC3E}">
        <p14:creationId xmlns:p14="http://schemas.microsoft.com/office/powerpoint/2010/main" val="38518870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DCF2489-4995-417A-8E34-3463776679AF}"/>
              </a:ext>
            </a:extLst>
          </p:cNvPr>
          <p:cNvSpPr txBox="1"/>
          <p:nvPr/>
        </p:nvSpPr>
        <p:spPr>
          <a:xfrm>
            <a:off x="556182" y="923827"/>
            <a:ext cx="6014299" cy="5509200"/>
          </a:xfrm>
          <a:prstGeom prst="rect">
            <a:avLst/>
          </a:prstGeom>
          <a:noFill/>
        </p:spPr>
        <p:txBody>
          <a:bodyPr wrap="square" rtlCol="0">
            <a:spAutoFit/>
          </a:bodyPr>
          <a:lstStyle/>
          <a:p>
            <a:r>
              <a:rPr lang="en-US" sz="3200" dirty="0"/>
              <a:t>“… INTUITION; by which I mean </a:t>
            </a:r>
            <a:r>
              <a:rPr lang="en-US" sz="3200" b="1" dirty="0"/>
              <a:t>the mind’s survey of its own ideas, and the relations between them</a:t>
            </a:r>
            <a:r>
              <a:rPr lang="en-US" sz="3200" dirty="0"/>
              <a:t>, and the notice it takes of what is or is not true and false, consistent and inconsistent, possible and impossible in the nature of things.  It is to this… we owe our beliefs of </a:t>
            </a:r>
            <a:r>
              <a:rPr lang="en-US" sz="3200" b="1" dirty="0"/>
              <a:t>self-evident</a:t>
            </a:r>
            <a:r>
              <a:rPr lang="en-US" sz="3200" dirty="0"/>
              <a:t> truths.” –Richard Price </a:t>
            </a:r>
            <a:r>
              <a:rPr lang="en-US" sz="3200" i="1" dirty="0"/>
              <a:t>A Review of the Principal Questions in Morals </a:t>
            </a:r>
            <a:r>
              <a:rPr lang="en-US" sz="3200" dirty="0"/>
              <a:t>(1758)</a:t>
            </a:r>
          </a:p>
        </p:txBody>
      </p:sp>
      <p:sp>
        <p:nvSpPr>
          <p:cNvPr id="5" name="Rectangle 4">
            <a:extLst>
              <a:ext uri="{FF2B5EF4-FFF2-40B4-BE49-F238E27FC236}">
                <a16:creationId xmlns:a16="http://schemas.microsoft.com/office/drawing/2014/main" id="{F5EA5EB7-AAB3-4776-9002-A6174414D853}"/>
              </a:ext>
            </a:extLst>
          </p:cNvPr>
          <p:cNvSpPr/>
          <p:nvPr/>
        </p:nvSpPr>
        <p:spPr>
          <a:xfrm>
            <a:off x="7871380" y="5879309"/>
            <a:ext cx="3261675" cy="646331"/>
          </a:xfrm>
          <a:prstGeom prst="rect">
            <a:avLst/>
          </a:prstGeom>
        </p:spPr>
        <p:txBody>
          <a:bodyPr wrap="square">
            <a:spAutoFit/>
          </a:bodyPr>
          <a:lstStyle/>
          <a:p>
            <a:r>
              <a:rPr lang="en-US" dirty="0"/>
              <a:t>Portrait of Richard Price (1784) by Benjamin West</a:t>
            </a:r>
            <a:endParaRPr lang="en-US" sz="1600" dirty="0"/>
          </a:p>
        </p:txBody>
      </p:sp>
      <p:pic>
        <p:nvPicPr>
          <p:cNvPr id="6" name="Picture 5">
            <a:extLst>
              <a:ext uri="{FF2B5EF4-FFF2-40B4-BE49-F238E27FC236}">
                <a16:creationId xmlns:a16="http://schemas.microsoft.com/office/drawing/2014/main" id="{C2327440-57E3-492A-B5B3-0011DB5ECF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18895" y="576433"/>
            <a:ext cx="3973289" cy="5202198"/>
          </a:xfrm>
          <a:prstGeom prst="rect">
            <a:avLst/>
          </a:prstGeom>
        </p:spPr>
      </p:pic>
    </p:spTree>
    <p:extLst>
      <p:ext uri="{BB962C8B-B14F-4D97-AF65-F5344CB8AC3E}">
        <p14:creationId xmlns:p14="http://schemas.microsoft.com/office/powerpoint/2010/main" val="29152536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05773D-9169-4BF4-9F3E-4D8AE2E01D96}"/>
              </a:ext>
            </a:extLst>
          </p:cNvPr>
          <p:cNvSpPr/>
          <p:nvPr/>
        </p:nvSpPr>
        <p:spPr>
          <a:xfrm>
            <a:off x="323653" y="1659285"/>
            <a:ext cx="6096000" cy="3539430"/>
          </a:xfrm>
          <a:prstGeom prst="rect">
            <a:avLst/>
          </a:prstGeom>
        </p:spPr>
        <p:txBody>
          <a:bodyPr>
            <a:spAutoFit/>
          </a:bodyPr>
          <a:lstStyle/>
          <a:p>
            <a:r>
              <a:rPr lang="en-US" sz="3200" dirty="0">
                <a:solidFill>
                  <a:srgbClr val="333333"/>
                </a:solidFill>
              </a:rPr>
              <a:t>“We hold these truths to be self-evident, that all men are created equal, that they are endowed by their Creator with certain unalienable Rights, that among these are Life, Liberty and the pursuit of Happiness.”</a:t>
            </a:r>
            <a:endParaRPr lang="en-US" sz="3200" dirty="0"/>
          </a:p>
        </p:txBody>
      </p:sp>
      <p:pic>
        <p:nvPicPr>
          <p:cNvPr id="4" name="Picture 3">
            <a:extLst>
              <a:ext uri="{FF2B5EF4-FFF2-40B4-BE49-F238E27FC236}">
                <a16:creationId xmlns:a16="http://schemas.microsoft.com/office/drawing/2014/main" id="{6BFE87A9-7F7E-44CF-B038-75DAAD536B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19653" y="103695"/>
            <a:ext cx="5604446" cy="6650610"/>
          </a:xfrm>
          <a:prstGeom prst="rect">
            <a:avLst/>
          </a:prstGeom>
        </p:spPr>
      </p:pic>
      <p:sp>
        <p:nvSpPr>
          <p:cNvPr id="5" name="Rectangle 4">
            <a:extLst>
              <a:ext uri="{FF2B5EF4-FFF2-40B4-BE49-F238E27FC236}">
                <a16:creationId xmlns:a16="http://schemas.microsoft.com/office/drawing/2014/main" id="{B7366E6D-A709-4565-B070-9C7E452A8184}"/>
              </a:ext>
            </a:extLst>
          </p:cNvPr>
          <p:cNvSpPr/>
          <p:nvPr/>
        </p:nvSpPr>
        <p:spPr>
          <a:xfrm>
            <a:off x="1021236" y="6107974"/>
            <a:ext cx="3767580" cy="646331"/>
          </a:xfrm>
          <a:prstGeom prst="rect">
            <a:avLst/>
          </a:prstGeom>
        </p:spPr>
        <p:txBody>
          <a:bodyPr wrap="square">
            <a:spAutoFit/>
          </a:bodyPr>
          <a:lstStyle/>
          <a:p>
            <a:r>
              <a:rPr lang="en-US" dirty="0"/>
              <a:t>https://en.wikipedia.org/wiki/United_States_Declaration_of_Independence</a:t>
            </a:r>
          </a:p>
        </p:txBody>
      </p:sp>
    </p:spTree>
    <p:extLst>
      <p:ext uri="{BB962C8B-B14F-4D97-AF65-F5344CB8AC3E}">
        <p14:creationId xmlns:p14="http://schemas.microsoft.com/office/powerpoint/2010/main" val="1069655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05773D-9169-4BF4-9F3E-4D8AE2E01D96}"/>
              </a:ext>
            </a:extLst>
          </p:cNvPr>
          <p:cNvSpPr/>
          <p:nvPr/>
        </p:nvSpPr>
        <p:spPr>
          <a:xfrm>
            <a:off x="323653" y="1659285"/>
            <a:ext cx="6096000" cy="3539430"/>
          </a:xfrm>
          <a:prstGeom prst="rect">
            <a:avLst/>
          </a:prstGeom>
        </p:spPr>
        <p:txBody>
          <a:bodyPr>
            <a:spAutoFit/>
          </a:bodyPr>
          <a:lstStyle/>
          <a:p>
            <a:r>
              <a:rPr lang="en-US" sz="3200" dirty="0">
                <a:solidFill>
                  <a:srgbClr val="333333"/>
                </a:solidFill>
              </a:rPr>
              <a:t>“We hold these truths to be self-evident, that </a:t>
            </a:r>
            <a:r>
              <a:rPr lang="en-US" sz="3200" b="1" dirty="0">
                <a:solidFill>
                  <a:srgbClr val="333333"/>
                </a:solidFill>
              </a:rPr>
              <a:t>all men are created equal</a:t>
            </a:r>
            <a:r>
              <a:rPr lang="en-US" sz="3200" dirty="0">
                <a:solidFill>
                  <a:srgbClr val="333333"/>
                </a:solidFill>
              </a:rPr>
              <a:t>, that they are endowed by their Creator with certain unalienable Rights, that among these are Life, Liberty and the pursuit of Happiness.”</a:t>
            </a:r>
            <a:endParaRPr lang="en-US" sz="3200" dirty="0"/>
          </a:p>
        </p:txBody>
      </p:sp>
      <p:pic>
        <p:nvPicPr>
          <p:cNvPr id="4" name="Picture 3">
            <a:extLst>
              <a:ext uri="{FF2B5EF4-FFF2-40B4-BE49-F238E27FC236}">
                <a16:creationId xmlns:a16="http://schemas.microsoft.com/office/drawing/2014/main" id="{6BFE87A9-7F7E-44CF-B038-75DAAD536B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19653" y="103695"/>
            <a:ext cx="5604446" cy="6650610"/>
          </a:xfrm>
          <a:prstGeom prst="rect">
            <a:avLst/>
          </a:prstGeom>
        </p:spPr>
      </p:pic>
      <p:sp>
        <p:nvSpPr>
          <p:cNvPr id="5" name="Rectangle 4">
            <a:extLst>
              <a:ext uri="{FF2B5EF4-FFF2-40B4-BE49-F238E27FC236}">
                <a16:creationId xmlns:a16="http://schemas.microsoft.com/office/drawing/2014/main" id="{B7366E6D-A709-4565-B070-9C7E452A8184}"/>
              </a:ext>
            </a:extLst>
          </p:cNvPr>
          <p:cNvSpPr/>
          <p:nvPr/>
        </p:nvSpPr>
        <p:spPr>
          <a:xfrm>
            <a:off x="1021236" y="6107974"/>
            <a:ext cx="3767580" cy="646331"/>
          </a:xfrm>
          <a:prstGeom prst="rect">
            <a:avLst/>
          </a:prstGeom>
        </p:spPr>
        <p:txBody>
          <a:bodyPr wrap="square">
            <a:spAutoFit/>
          </a:bodyPr>
          <a:lstStyle/>
          <a:p>
            <a:r>
              <a:rPr lang="en-US" dirty="0"/>
              <a:t>https://en.wikipedia.org/wiki/United_States_Declaration_of_Independence</a:t>
            </a:r>
          </a:p>
        </p:txBody>
      </p:sp>
    </p:spTree>
    <p:extLst>
      <p:ext uri="{BB962C8B-B14F-4D97-AF65-F5344CB8AC3E}">
        <p14:creationId xmlns:p14="http://schemas.microsoft.com/office/powerpoint/2010/main" val="4954957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AD69581-0DF8-4725-AA1A-A72F118AFB47}"/>
              </a:ext>
            </a:extLst>
          </p:cNvPr>
          <p:cNvSpPr/>
          <p:nvPr/>
        </p:nvSpPr>
        <p:spPr>
          <a:xfrm>
            <a:off x="211710" y="2397948"/>
            <a:ext cx="3992644" cy="2062103"/>
          </a:xfrm>
          <a:prstGeom prst="rect">
            <a:avLst/>
          </a:prstGeom>
        </p:spPr>
        <p:txBody>
          <a:bodyPr wrap="square">
            <a:spAutoFit/>
          </a:bodyPr>
          <a:lstStyle/>
          <a:p>
            <a:r>
              <a:rPr lang="en-US" sz="3200" b="1" dirty="0"/>
              <a:t>"All men </a:t>
            </a:r>
            <a:r>
              <a:rPr lang="en-US" sz="3200" b="1" i="1" dirty="0"/>
              <a:t>and women</a:t>
            </a:r>
            <a:r>
              <a:rPr lang="en-US" sz="3200" b="1" dirty="0"/>
              <a:t> are created equal." </a:t>
            </a:r>
          </a:p>
          <a:p>
            <a:r>
              <a:rPr lang="en-US" sz="3200" dirty="0"/>
              <a:t>–motto of Seneca Falls Convention (1848)</a:t>
            </a:r>
          </a:p>
        </p:txBody>
      </p:sp>
      <p:pic>
        <p:nvPicPr>
          <p:cNvPr id="4" name="Picture 3">
            <a:extLst>
              <a:ext uri="{FF2B5EF4-FFF2-40B4-BE49-F238E27FC236}">
                <a16:creationId xmlns:a16="http://schemas.microsoft.com/office/drawing/2014/main" id="{1CF87821-76BF-4C6B-9DAC-F29D022059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81747" y="323538"/>
            <a:ext cx="7308328" cy="4823497"/>
          </a:xfrm>
          <a:prstGeom prst="rect">
            <a:avLst/>
          </a:prstGeom>
        </p:spPr>
      </p:pic>
      <p:sp>
        <p:nvSpPr>
          <p:cNvPr id="5" name="Rectangle 4">
            <a:extLst>
              <a:ext uri="{FF2B5EF4-FFF2-40B4-BE49-F238E27FC236}">
                <a16:creationId xmlns:a16="http://schemas.microsoft.com/office/drawing/2014/main" id="{812E7D34-2F53-45EE-A984-7E1029C02FBC}"/>
              </a:ext>
            </a:extLst>
          </p:cNvPr>
          <p:cNvSpPr/>
          <p:nvPr/>
        </p:nvSpPr>
        <p:spPr>
          <a:xfrm>
            <a:off x="4959963" y="5231875"/>
            <a:ext cx="6830112" cy="369332"/>
          </a:xfrm>
          <a:prstGeom prst="rect">
            <a:avLst/>
          </a:prstGeom>
        </p:spPr>
        <p:txBody>
          <a:bodyPr wrap="square">
            <a:spAutoFit/>
          </a:bodyPr>
          <a:lstStyle/>
          <a:p>
            <a:r>
              <a:rPr lang="en-US" dirty="0"/>
              <a:t>https://www.biography.com/news/seneca-falls-convention-leaders</a:t>
            </a:r>
          </a:p>
        </p:txBody>
      </p:sp>
    </p:spTree>
    <p:extLst>
      <p:ext uri="{BB962C8B-B14F-4D97-AF65-F5344CB8AC3E}">
        <p14:creationId xmlns:p14="http://schemas.microsoft.com/office/powerpoint/2010/main" val="16771968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CF4E4FF-884F-451A-B00E-36CAC93C3744}"/>
              </a:ext>
            </a:extLst>
          </p:cNvPr>
          <p:cNvSpPr/>
          <p:nvPr/>
        </p:nvSpPr>
        <p:spPr>
          <a:xfrm>
            <a:off x="269567" y="1166842"/>
            <a:ext cx="3020388" cy="4524315"/>
          </a:xfrm>
          <a:prstGeom prst="rect">
            <a:avLst/>
          </a:prstGeom>
        </p:spPr>
        <p:txBody>
          <a:bodyPr wrap="square">
            <a:spAutoFit/>
          </a:bodyPr>
          <a:lstStyle/>
          <a:p>
            <a:r>
              <a:rPr lang="en-US" sz="3200" strike="sngStrike" dirty="0">
                <a:solidFill>
                  <a:srgbClr val="333333"/>
                </a:solidFill>
              </a:rPr>
              <a:t>he</a:t>
            </a:r>
          </a:p>
          <a:p>
            <a:r>
              <a:rPr lang="en-US" sz="3200" strike="sngStrike" dirty="0">
                <a:solidFill>
                  <a:srgbClr val="333333"/>
                </a:solidFill>
              </a:rPr>
              <a:t>she</a:t>
            </a:r>
          </a:p>
          <a:p>
            <a:r>
              <a:rPr lang="en-US" sz="3200" dirty="0">
                <a:solidFill>
                  <a:srgbClr val="333333"/>
                </a:solidFill>
              </a:rPr>
              <a:t>they</a:t>
            </a:r>
          </a:p>
          <a:p>
            <a:endParaRPr lang="en-US" sz="3200" dirty="0">
              <a:solidFill>
                <a:srgbClr val="333333"/>
              </a:solidFill>
            </a:endParaRPr>
          </a:p>
          <a:p>
            <a:r>
              <a:rPr lang="en-US" sz="3200" b="1" dirty="0">
                <a:solidFill>
                  <a:srgbClr val="333333"/>
                </a:solidFill>
              </a:rPr>
              <a:t>“All humans are </a:t>
            </a:r>
            <a:r>
              <a:rPr lang="en-US" sz="3200" b="1" dirty="0"/>
              <a:t>created </a:t>
            </a:r>
            <a:r>
              <a:rPr lang="en-US" sz="3200" b="1" dirty="0">
                <a:solidFill>
                  <a:srgbClr val="333333"/>
                </a:solidFill>
              </a:rPr>
              <a:t>equal.”</a:t>
            </a:r>
          </a:p>
          <a:p>
            <a:endParaRPr lang="en-US" sz="3200" dirty="0">
              <a:solidFill>
                <a:srgbClr val="333333"/>
              </a:solidFill>
            </a:endParaRPr>
          </a:p>
          <a:p>
            <a:r>
              <a:rPr lang="en-US" sz="3200" dirty="0">
                <a:solidFill>
                  <a:srgbClr val="333333"/>
                </a:solidFill>
              </a:rPr>
              <a:t>Is that self-evident?</a:t>
            </a:r>
            <a:endParaRPr lang="en-US" sz="3200" dirty="0"/>
          </a:p>
        </p:txBody>
      </p:sp>
      <p:pic>
        <p:nvPicPr>
          <p:cNvPr id="4" name="Picture 3">
            <a:extLst>
              <a:ext uri="{FF2B5EF4-FFF2-40B4-BE49-F238E27FC236}">
                <a16:creationId xmlns:a16="http://schemas.microsoft.com/office/drawing/2014/main" id="{2199A05C-0593-434A-81E3-A8CD36C75A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02834" y="405352"/>
            <a:ext cx="8175755" cy="5447289"/>
          </a:xfrm>
          <a:prstGeom prst="rect">
            <a:avLst/>
          </a:prstGeom>
        </p:spPr>
      </p:pic>
      <p:sp>
        <p:nvSpPr>
          <p:cNvPr id="5" name="TextBox 4">
            <a:extLst>
              <a:ext uri="{FF2B5EF4-FFF2-40B4-BE49-F238E27FC236}">
                <a16:creationId xmlns:a16="http://schemas.microsoft.com/office/drawing/2014/main" id="{5B302DF8-5B55-4C96-9028-A47115774900}"/>
              </a:ext>
            </a:extLst>
          </p:cNvPr>
          <p:cNvSpPr txBox="1"/>
          <p:nvPr/>
        </p:nvSpPr>
        <p:spPr>
          <a:xfrm>
            <a:off x="6396542" y="5852641"/>
            <a:ext cx="2588337" cy="369332"/>
          </a:xfrm>
          <a:prstGeom prst="rect">
            <a:avLst/>
          </a:prstGeom>
          <a:noFill/>
        </p:spPr>
        <p:txBody>
          <a:bodyPr wrap="none" rtlCol="0">
            <a:spAutoFit/>
          </a:bodyPr>
          <a:lstStyle/>
          <a:p>
            <a:r>
              <a:rPr lang="en-US" dirty="0"/>
              <a:t>boumenjapet©123rf.com</a:t>
            </a:r>
          </a:p>
        </p:txBody>
      </p:sp>
    </p:spTree>
    <p:extLst>
      <p:ext uri="{BB962C8B-B14F-4D97-AF65-F5344CB8AC3E}">
        <p14:creationId xmlns:p14="http://schemas.microsoft.com/office/powerpoint/2010/main" val="15432588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E21D485-9D4F-41A2-8C8B-3A30E3AB9743}"/>
              </a:ext>
            </a:extLst>
          </p:cNvPr>
          <p:cNvSpPr txBox="1"/>
          <p:nvPr/>
        </p:nvSpPr>
        <p:spPr>
          <a:xfrm>
            <a:off x="591532" y="226243"/>
            <a:ext cx="11210827" cy="2554545"/>
          </a:xfrm>
          <a:prstGeom prst="rect">
            <a:avLst/>
          </a:prstGeom>
          <a:noFill/>
        </p:spPr>
        <p:txBody>
          <a:bodyPr wrap="square" rtlCol="0">
            <a:spAutoFit/>
          </a:bodyPr>
          <a:lstStyle/>
          <a:p>
            <a:pPr marL="342900" indent="-342900">
              <a:buAutoNum type="arabicPeriod"/>
            </a:pPr>
            <a:r>
              <a:rPr lang="en-US" sz="3200" dirty="0"/>
              <a:t>Either humankind is created or there is a plausible alternative explanation for the existence of humankind.</a:t>
            </a:r>
          </a:p>
          <a:p>
            <a:pPr marL="342900" indent="-342900">
              <a:buAutoNum type="arabicPeriod"/>
            </a:pPr>
            <a:r>
              <a:rPr lang="en-US" sz="3200" dirty="0"/>
              <a:t>It is not the case that there is a plausible alternative explanation </a:t>
            </a:r>
            <a:r>
              <a:rPr lang="en-US" sz="3200" u="sng" dirty="0"/>
              <a:t>for the existence of humankind.</a:t>
            </a:r>
          </a:p>
          <a:p>
            <a:pPr marL="342900" indent="-342900">
              <a:buAutoNum type="arabicPeriod"/>
            </a:pPr>
            <a:r>
              <a:rPr lang="en-US" sz="3200" dirty="0"/>
              <a:t>Therefore, humankind is created.</a:t>
            </a:r>
          </a:p>
        </p:txBody>
      </p:sp>
    </p:spTree>
    <p:extLst>
      <p:ext uri="{BB962C8B-B14F-4D97-AF65-F5344CB8AC3E}">
        <p14:creationId xmlns:p14="http://schemas.microsoft.com/office/powerpoint/2010/main" val="21273870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E21D485-9D4F-41A2-8C8B-3A30E3AB9743}"/>
              </a:ext>
            </a:extLst>
          </p:cNvPr>
          <p:cNvSpPr txBox="1"/>
          <p:nvPr/>
        </p:nvSpPr>
        <p:spPr>
          <a:xfrm>
            <a:off x="591532" y="226243"/>
            <a:ext cx="11210827" cy="2554545"/>
          </a:xfrm>
          <a:prstGeom prst="rect">
            <a:avLst/>
          </a:prstGeom>
          <a:noFill/>
        </p:spPr>
        <p:txBody>
          <a:bodyPr wrap="square" rtlCol="0">
            <a:spAutoFit/>
          </a:bodyPr>
          <a:lstStyle/>
          <a:p>
            <a:pPr marL="342900" indent="-342900">
              <a:buAutoNum type="arabicPeriod"/>
            </a:pPr>
            <a:r>
              <a:rPr lang="en-US" sz="3200" dirty="0"/>
              <a:t>Either humankind is created or there is a plausible alternative explanation for the existence of humankind.</a:t>
            </a:r>
          </a:p>
          <a:p>
            <a:pPr marL="342900" indent="-342900">
              <a:buAutoNum type="arabicPeriod"/>
            </a:pPr>
            <a:r>
              <a:rPr lang="en-US" sz="3200" dirty="0"/>
              <a:t>It is not the case that there is a plausible alternative explanation </a:t>
            </a:r>
            <a:r>
              <a:rPr lang="en-US" sz="3200" u="sng" dirty="0"/>
              <a:t>for the existence of humankind.</a:t>
            </a:r>
          </a:p>
          <a:p>
            <a:pPr marL="342900" indent="-342900">
              <a:buAutoNum type="arabicPeriod"/>
            </a:pPr>
            <a:r>
              <a:rPr lang="en-US" sz="3200" dirty="0"/>
              <a:t>Therefore, humankind is created.</a:t>
            </a:r>
          </a:p>
        </p:txBody>
      </p:sp>
      <p:pic>
        <p:nvPicPr>
          <p:cNvPr id="3" name="Picture 2">
            <a:extLst>
              <a:ext uri="{FF2B5EF4-FFF2-40B4-BE49-F238E27FC236}">
                <a16:creationId xmlns:a16="http://schemas.microsoft.com/office/drawing/2014/main" id="{C70C329E-EC0E-4657-A3D2-548625ABCE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83578" y="2712444"/>
            <a:ext cx="6152684" cy="3855682"/>
          </a:xfrm>
          <a:prstGeom prst="rect">
            <a:avLst/>
          </a:prstGeom>
        </p:spPr>
      </p:pic>
      <p:pic>
        <p:nvPicPr>
          <p:cNvPr id="4" name="Picture 3">
            <a:extLst>
              <a:ext uri="{FF2B5EF4-FFF2-40B4-BE49-F238E27FC236}">
                <a16:creationId xmlns:a16="http://schemas.microsoft.com/office/drawing/2014/main" id="{A52909BA-3ED8-4037-84C3-92CCCBA97C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272" y="1186146"/>
            <a:ext cx="634738" cy="634738"/>
          </a:xfrm>
          <a:prstGeom prst="rect">
            <a:avLst/>
          </a:prstGeom>
        </p:spPr>
      </p:pic>
      <p:sp>
        <p:nvSpPr>
          <p:cNvPr id="5" name="Rectangle 4">
            <a:extLst>
              <a:ext uri="{FF2B5EF4-FFF2-40B4-BE49-F238E27FC236}">
                <a16:creationId xmlns:a16="http://schemas.microsoft.com/office/drawing/2014/main" id="{DC36B2E4-53E6-4A1D-9C8F-788E383ECF7F}"/>
              </a:ext>
            </a:extLst>
          </p:cNvPr>
          <p:cNvSpPr/>
          <p:nvPr/>
        </p:nvSpPr>
        <p:spPr>
          <a:xfrm>
            <a:off x="7916539" y="6488668"/>
            <a:ext cx="2297809" cy="369332"/>
          </a:xfrm>
          <a:prstGeom prst="rect">
            <a:avLst/>
          </a:prstGeom>
        </p:spPr>
        <p:txBody>
          <a:bodyPr wrap="none">
            <a:spAutoFit/>
          </a:bodyPr>
          <a:lstStyle/>
          <a:p>
            <a:r>
              <a:rPr lang="en-US" dirty="0"/>
              <a:t>bilhagolan©123rf.com</a:t>
            </a:r>
          </a:p>
        </p:txBody>
      </p:sp>
    </p:spTree>
    <p:extLst>
      <p:ext uri="{BB962C8B-B14F-4D97-AF65-F5344CB8AC3E}">
        <p14:creationId xmlns:p14="http://schemas.microsoft.com/office/powerpoint/2010/main" val="24348845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E45C62-FE49-4C2C-8C3C-8B7433A50307}"/>
              </a:ext>
            </a:extLst>
          </p:cNvPr>
          <p:cNvSpPr txBox="1"/>
          <p:nvPr/>
        </p:nvSpPr>
        <p:spPr>
          <a:xfrm>
            <a:off x="2356702" y="593889"/>
            <a:ext cx="184731" cy="646331"/>
          </a:xfrm>
          <a:prstGeom prst="rect">
            <a:avLst/>
          </a:prstGeom>
          <a:noFill/>
        </p:spPr>
        <p:txBody>
          <a:bodyPr wrap="none" rtlCol="0">
            <a:spAutoFit/>
          </a:bodyPr>
          <a:lstStyle/>
          <a:p>
            <a:endParaRPr lang="en-US" dirty="0"/>
          </a:p>
          <a:p>
            <a:endParaRPr lang="en-US" dirty="0"/>
          </a:p>
        </p:txBody>
      </p:sp>
      <p:sp>
        <p:nvSpPr>
          <p:cNvPr id="3" name="Title 2">
            <a:extLst>
              <a:ext uri="{FF2B5EF4-FFF2-40B4-BE49-F238E27FC236}">
                <a16:creationId xmlns:a16="http://schemas.microsoft.com/office/drawing/2014/main" id="{61BE6724-C957-4AC3-BB48-8FDFEF59548B}"/>
              </a:ext>
            </a:extLst>
          </p:cNvPr>
          <p:cNvSpPr>
            <a:spLocks noGrp="1"/>
          </p:cNvSpPr>
          <p:nvPr>
            <p:ph type="title"/>
          </p:nvPr>
        </p:nvSpPr>
        <p:spPr>
          <a:xfrm>
            <a:off x="527115" y="336845"/>
            <a:ext cx="10515600" cy="1325563"/>
          </a:xfrm>
        </p:spPr>
        <p:txBody>
          <a:bodyPr/>
          <a:lstStyle/>
          <a:p>
            <a:r>
              <a:rPr lang="en-US" dirty="0"/>
              <a:t>				Self-evident Claims</a:t>
            </a:r>
          </a:p>
        </p:txBody>
      </p:sp>
      <p:sp>
        <p:nvSpPr>
          <p:cNvPr id="4" name="TextBox 3">
            <a:extLst>
              <a:ext uri="{FF2B5EF4-FFF2-40B4-BE49-F238E27FC236}">
                <a16:creationId xmlns:a16="http://schemas.microsoft.com/office/drawing/2014/main" id="{C0F35DBF-E8FC-473B-AF1A-89271F73563B}"/>
              </a:ext>
            </a:extLst>
          </p:cNvPr>
          <p:cNvSpPr txBox="1"/>
          <p:nvPr/>
        </p:nvSpPr>
        <p:spPr>
          <a:xfrm>
            <a:off x="599159" y="1919452"/>
            <a:ext cx="5446299" cy="584775"/>
          </a:xfrm>
          <a:prstGeom prst="rect">
            <a:avLst/>
          </a:prstGeom>
          <a:noFill/>
        </p:spPr>
        <p:txBody>
          <a:bodyPr wrap="none" rtlCol="0">
            <a:spAutoFit/>
          </a:bodyPr>
          <a:lstStyle/>
          <a:p>
            <a:pPr marL="285750" indent="-285750">
              <a:buFont typeface="Arial" panose="020B0604020202020204" pitchFamily="34" charset="0"/>
              <a:buChar char="•"/>
            </a:pPr>
            <a:r>
              <a:rPr lang="en-US" sz="3200" dirty="0"/>
              <a:t>not derived from other claims</a:t>
            </a:r>
          </a:p>
        </p:txBody>
      </p:sp>
      <p:sp>
        <p:nvSpPr>
          <p:cNvPr id="5" name="TextBox 4">
            <a:extLst>
              <a:ext uri="{FF2B5EF4-FFF2-40B4-BE49-F238E27FC236}">
                <a16:creationId xmlns:a16="http://schemas.microsoft.com/office/drawing/2014/main" id="{5D07E451-4F25-442F-82BB-5CAB456D3A00}"/>
              </a:ext>
            </a:extLst>
          </p:cNvPr>
          <p:cNvSpPr txBox="1"/>
          <p:nvPr/>
        </p:nvSpPr>
        <p:spPr>
          <a:xfrm>
            <a:off x="5920034" y="3648173"/>
            <a:ext cx="5003293" cy="2308324"/>
          </a:xfrm>
          <a:prstGeom prst="rect">
            <a:avLst/>
          </a:prstGeom>
          <a:noFill/>
        </p:spPr>
        <p:txBody>
          <a:bodyPr wrap="none" rtlCol="0">
            <a:spAutoFit/>
          </a:bodyPr>
          <a:lstStyle/>
          <a:p>
            <a:r>
              <a:rPr lang="en-US" sz="4800" dirty="0">
                <a:latin typeface="Castellar" panose="020A0402060406010301" pitchFamily="18" charset="0"/>
              </a:rPr>
              <a:t>If P, then Q</a:t>
            </a:r>
          </a:p>
          <a:p>
            <a:r>
              <a:rPr lang="en-US" sz="4800" u="sng" dirty="0">
                <a:latin typeface="Castellar" panose="020A0402060406010301" pitchFamily="18" charset="0"/>
              </a:rPr>
              <a:t>P                    </a:t>
            </a:r>
          </a:p>
          <a:p>
            <a:r>
              <a:rPr lang="en-US" sz="4800" dirty="0">
                <a:latin typeface="Castellar" panose="020A0402060406010301" pitchFamily="18" charset="0"/>
              </a:rPr>
              <a:t>Therefore, Q</a:t>
            </a:r>
          </a:p>
        </p:txBody>
      </p:sp>
      <p:pic>
        <p:nvPicPr>
          <p:cNvPr id="7" name="Picture 6">
            <a:extLst>
              <a:ext uri="{FF2B5EF4-FFF2-40B4-BE49-F238E27FC236}">
                <a16:creationId xmlns:a16="http://schemas.microsoft.com/office/drawing/2014/main" id="{A48A77D6-82F3-4624-A9D9-1294A7064B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99901" y="5051521"/>
            <a:ext cx="820133" cy="820133"/>
          </a:xfrm>
          <a:prstGeom prst="rect">
            <a:avLst/>
          </a:prstGeom>
        </p:spPr>
      </p:pic>
    </p:spTree>
    <p:extLst>
      <p:ext uri="{BB962C8B-B14F-4D97-AF65-F5344CB8AC3E}">
        <p14:creationId xmlns:p14="http://schemas.microsoft.com/office/powerpoint/2010/main" val="1759999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F451C46-36B9-44DC-93FF-E0B86E902CE0}"/>
              </a:ext>
            </a:extLst>
          </p:cNvPr>
          <p:cNvPicPr>
            <a:picLocks noChangeAspect="1"/>
          </p:cNvPicPr>
          <p:nvPr/>
        </p:nvPicPr>
        <p:blipFill rotWithShape="1">
          <a:blip r:embed="rId2">
            <a:extLst>
              <a:ext uri="{28A0092B-C50C-407E-A947-70E740481C1C}">
                <a14:useLocalDpi xmlns:a14="http://schemas.microsoft.com/office/drawing/2010/main" val="0"/>
              </a:ext>
            </a:extLst>
          </a:blip>
          <a:srcRect b="20242"/>
          <a:stretch/>
        </p:blipFill>
        <p:spPr>
          <a:xfrm>
            <a:off x="4226560" y="317051"/>
            <a:ext cx="7650480" cy="6223897"/>
          </a:xfrm>
          <a:prstGeom prst="rect">
            <a:avLst/>
          </a:prstGeom>
        </p:spPr>
      </p:pic>
      <p:sp>
        <p:nvSpPr>
          <p:cNvPr id="4" name="Rectangle 3">
            <a:extLst>
              <a:ext uri="{FF2B5EF4-FFF2-40B4-BE49-F238E27FC236}">
                <a16:creationId xmlns:a16="http://schemas.microsoft.com/office/drawing/2014/main" id="{6A901067-081A-43AA-BDBC-EBCED7803D23}"/>
              </a:ext>
            </a:extLst>
          </p:cNvPr>
          <p:cNvSpPr/>
          <p:nvPr/>
        </p:nvSpPr>
        <p:spPr>
          <a:xfrm>
            <a:off x="409229" y="2564091"/>
            <a:ext cx="3418054" cy="1569660"/>
          </a:xfrm>
          <a:prstGeom prst="rect">
            <a:avLst/>
          </a:prstGeom>
        </p:spPr>
        <p:txBody>
          <a:bodyPr wrap="square">
            <a:spAutoFit/>
          </a:bodyPr>
          <a:lstStyle/>
          <a:p>
            <a:r>
              <a:rPr lang="en-US" sz="3200" dirty="0"/>
              <a:t>Is the second claim self-evident?  Why or why not?</a:t>
            </a:r>
          </a:p>
        </p:txBody>
      </p:sp>
      <p:sp>
        <p:nvSpPr>
          <p:cNvPr id="5" name="Rectangle 4">
            <a:extLst>
              <a:ext uri="{FF2B5EF4-FFF2-40B4-BE49-F238E27FC236}">
                <a16:creationId xmlns:a16="http://schemas.microsoft.com/office/drawing/2014/main" id="{DABB764E-682C-49A8-A559-4A3E04E3757A}"/>
              </a:ext>
            </a:extLst>
          </p:cNvPr>
          <p:cNvSpPr/>
          <p:nvPr/>
        </p:nvSpPr>
        <p:spPr>
          <a:xfrm>
            <a:off x="964782" y="6356282"/>
            <a:ext cx="6096000" cy="369332"/>
          </a:xfrm>
          <a:prstGeom prst="rect">
            <a:avLst/>
          </a:prstGeom>
        </p:spPr>
        <p:txBody>
          <a:bodyPr>
            <a:spAutoFit/>
          </a:bodyPr>
          <a:lstStyle/>
          <a:p>
            <a:r>
              <a:rPr lang="en-US" i="1" dirty="0"/>
              <a:t>Animal Farm </a:t>
            </a:r>
            <a:r>
              <a:rPr lang="en-US" dirty="0"/>
              <a:t>(1954)</a:t>
            </a:r>
          </a:p>
        </p:txBody>
      </p:sp>
    </p:spTree>
    <p:extLst>
      <p:ext uri="{BB962C8B-B14F-4D97-AF65-F5344CB8AC3E}">
        <p14:creationId xmlns:p14="http://schemas.microsoft.com/office/powerpoint/2010/main" val="37477559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E45C62-FE49-4C2C-8C3C-8B7433A50307}"/>
              </a:ext>
            </a:extLst>
          </p:cNvPr>
          <p:cNvSpPr txBox="1"/>
          <p:nvPr/>
        </p:nvSpPr>
        <p:spPr>
          <a:xfrm>
            <a:off x="2356702" y="593889"/>
            <a:ext cx="184731" cy="646331"/>
          </a:xfrm>
          <a:prstGeom prst="rect">
            <a:avLst/>
          </a:prstGeom>
          <a:noFill/>
        </p:spPr>
        <p:txBody>
          <a:bodyPr wrap="none" rtlCol="0">
            <a:spAutoFit/>
          </a:bodyPr>
          <a:lstStyle/>
          <a:p>
            <a:endParaRPr lang="en-US" dirty="0"/>
          </a:p>
          <a:p>
            <a:endParaRPr lang="en-US" dirty="0"/>
          </a:p>
        </p:txBody>
      </p:sp>
      <p:sp>
        <p:nvSpPr>
          <p:cNvPr id="3" name="Title 2">
            <a:extLst>
              <a:ext uri="{FF2B5EF4-FFF2-40B4-BE49-F238E27FC236}">
                <a16:creationId xmlns:a16="http://schemas.microsoft.com/office/drawing/2014/main" id="{61BE6724-C957-4AC3-BB48-8FDFEF59548B}"/>
              </a:ext>
            </a:extLst>
          </p:cNvPr>
          <p:cNvSpPr>
            <a:spLocks noGrp="1"/>
          </p:cNvSpPr>
          <p:nvPr>
            <p:ph type="title"/>
          </p:nvPr>
        </p:nvSpPr>
        <p:spPr>
          <a:xfrm>
            <a:off x="527115" y="336845"/>
            <a:ext cx="10515600" cy="1325563"/>
          </a:xfrm>
        </p:spPr>
        <p:txBody>
          <a:bodyPr/>
          <a:lstStyle/>
          <a:p>
            <a:r>
              <a:rPr lang="en-US" dirty="0"/>
              <a:t>				Self-evident Claims</a:t>
            </a:r>
          </a:p>
        </p:txBody>
      </p:sp>
      <p:sp>
        <p:nvSpPr>
          <p:cNvPr id="4" name="TextBox 3">
            <a:extLst>
              <a:ext uri="{FF2B5EF4-FFF2-40B4-BE49-F238E27FC236}">
                <a16:creationId xmlns:a16="http://schemas.microsoft.com/office/drawing/2014/main" id="{C0F35DBF-E8FC-473B-AF1A-89271F73563B}"/>
              </a:ext>
            </a:extLst>
          </p:cNvPr>
          <p:cNvSpPr txBox="1"/>
          <p:nvPr/>
        </p:nvSpPr>
        <p:spPr>
          <a:xfrm>
            <a:off x="599159" y="1919452"/>
            <a:ext cx="5603585" cy="1569660"/>
          </a:xfrm>
          <a:prstGeom prst="rect">
            <a:avLst/>
          </a:prstGeom>
          <a:noFill/>
        </p:spPr>
        <p:txBody>
          <a:bodyPr wrap="none" rtlCol="0">
            <a:spAutoFit/>
          </a:bodyPr>
          <a:lstStyle/>
          <a:p>
            <a:pPr marL="285750" indent="-285750">
              <a:buFont typeface="Arial" panose="020B0604020202020204" pitchFamily="34" charset="0"/>
              <a:buChar char="•"/>
            </a:pPr>
            <a:r>
              <a:rPr lang="en-US" sz="3200" dirty="0"/>
              <a:t>not derived from other claims</a:t>
            </a:r>
          </a:p>
          <a:p>
            <a:pPr marL="285750" indent="-285750">
              <a:buFont typeface="Arial" panose="020B0604020202020204" pitchFamily="34" charset="0"/>
              <a:buChar char="•"/>
            </a:pPr>
            <a:r>
              <a:rPr lang="en-US" sz="3200" dirty="0"/>
              <a:t>not perceived as false by those</a:t>
            </a:r>
          </a:p>
          <a:p>
            <a:r>
              <a:rPr lang="en-US" sz="3200" dirty="0"/>
              <a:t>   who </a:t>
            </a:r>
            <a:r>
              <a:rPr lang="en-US" sz="3200" i="1" dirty="0"/>
              <a:t>really</a:t>
            </a:r>
            <a:r>
              <a:rPr lang="en-US" sz="3200" dirty="0"/>
              <a:t> understand them</a:t>
            </a:r>
          </a:p>
        </p:txBody>
      </p:sp>
      <p:pic>
        <p:nvPicPr>
          <p:cNvPr id="6" name="Picture 5">
            <a:extLst>
              <a:ext uri="{FF2B5EF4-FFF2-40B4-BE49-F238E27FC236}">
                <a16:creationId xmlns:a16="http://schemas.microsoft.com/office/drawing/2014/main" id="{56BE0529-5E6D-4BC3-98E7-6AB610F3BA79}"/>
              </a:ext>
            </a:extLst>
          </p:cNvPr>
          <p:cNvPicPr>
            <a:picLocks noChangeAspect="1"/>
          </p:cNvPicPr>
          <p:nvPr/>
        </p:nvPicPr>
        <p:blipFill rotWithShape="1">
          <a:blip r:embed="rId2">
            <a:extLst>
              <a:ext uri="{28A0092B-C50C-407E-A947-70E740481C1C}">
                <a14:useLocalDpi xmlns:a14="http://schemas.microsoft.com/office/drawing/2010/main" val="0"/>
              </a:ext>
            </a:extLst>
          </a:blip>
          <a:srcRect t="17853"/>
          <a:stretch/>
        </p:blipFill>
        <p:spPr>
          <a:xfrm>
            <a:off x="7476870" y="1778598"/>
            <a:ext cx="3664512" cy="4515440"/>
          </a:xfrm>
          <a:prstGeom prst="rect">
            <a:avLst/>
          </a:prstGeom>
        </p:spPr>
      </p:pic>
      <p:sp>
        <p:nvSpPr>
          <p:cNvPr id="7" name="TextBox 6">
            <a:extLst>
              <a:ext uri="{FF2B5EF4-FFF2-40B4-BE49-F238E27FC236}">
                <a16:creationId xmlns:a16="http://schemas.microsoft.com/office/drawing/2014/main" id="{69F4DC66-A81A-403F-9EAE-5238A718964A}"/>
              </a:ext>
            </a:extLst>
          </p:cNvPr>
          <p:cNvSpPr txBox="1"/>
          <p:nvPr/>
        </p:nvSpPr>
        <p:spPr>
          <a:xfrm>
            <a:off x="8234730" y="6410228"/>
            <a:ext cx="2148793" cy="369332"/>
          </a:xfrm>
          <a:prstGeom prst="rect">
            <a:avLst/>
          </a:prstGeom>
          <a:noFill/>
        </p:spPr>
        <p:txBody>
          <a:bodyPr wrap="none" rtlCol="0">
            <a:spAutoFit/>
          </a:bodyPr>
          <a:lstStyle/>
          <a:p>
            <a:r>
              <a:rPr lang="en-US" dirty="0"/>
              <a:t>france68©123rf.com</a:t>
            </a:r>
          </a:p>
        </p:txBody>
      </p:sp>
    </p:spTree>
    <p:extLst>
      <p:ext uri="{BB962C8B-B14F-4D97-AF65-F5344CB8AC3E}">
        <p14:creationId xmlns:p14="http://schemas.microsoft.com/office/powerpoint/2010/main" val="36632760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E45C62-FE49-4C2C-8C3C-8B7433A50307}"/>
              </a:ext>
            </a:extLst>
          </p:cNvPr>
          <p:cNvSpPr txBox="1"/>
          <p:nvPr/>
        </p:nvSpPr>
        <p:spPr>
          <a:xfrm>
            <a:off x="2356702" y="593889"/>
            <a:ext cx="184731" cy="646331"/>
          </a:xfrm>
          <a:prstGeom prst="rect">
            <a:avLst/>
          </a:prstGeom>
          <a:noFill/>
        </p:spPr>
        <p:txBody>
          <a:bodyPr wrap="none" rtlCol="0">
            <a:spAutoFit/>
          </a:bodyPr>
          <a:lstStyle/>
          <a:p>
            <a:endParaRPr lang="en-US" dirty="0"/>
          </a:p>
          <a:p>
            <a:endParaRPr lang="en-US" dirty="0"/>
          </a:p>
        </p:txBody>
      </p:sp>
      <p:sp>
        <p:nvSpPr>
          <p:cNvPr id="3" name="Title 2">
            <a:extLst>
              <a:ext uri="{FF2B5EF4-FFF2-40B4-BE49-F238E27FC236}">
                <a16:creationId xmlns:a16="http://schemas.microsoft.com/office/drawing/2014/main" id="{61BE6724-C957-4AC3-BB48-8FDFEF59548B}"/>
              </a:ext>
            </a:extLst>
          </p:cNvPr>
          <p:cNvSpPr>
            <a:spLocks noGrp="1"/>
          </p:cNvSpPr>
          <p:nvPr>
            <p:ph type="title"/>
          </p:nvPr>
        </p:nvSpPr>
        <p:spPr>
          <a:xfrm>
            <a:off x="527115" y="336845"/>
            <a:ext cx="10515600" cy="1325563"/>
          </a:xfrm>
        </p:spPr>
        <p:txBody>
          <a:bodyPr/>
          <a:lstStyle/>
          <a:p>
            <a:r>
              <a:rPr lang="en-US" dirty="0"/>
              <a:t>				Self-evident Claims</a:t>
            </a:r>
          </a:p>
        </p:txBody>
      </p:sp>
      <p:sp>
        <p:nvSpPr>
          <p:cNvPr id="4" name="TextBox 3">
            <a:extLst>
              <a:ext uri="{FF2B5EF4-FFF2-40B4-BE49-F238E27FC236}">
                <a16:creationId xmlns:a16="http://schemas.microsoft.com/office/drawing/2014/main" id="{C0F35DBF-E8FC-473B-AF1A-89271F73563B}"/>
              </a:ext>
            </a:extLst>
          </p:cNvPr>
          <p:cNvSpPr txBox="1"/>
          <p:nvPr/>
        </p:nvSpPr>
        <p:spPr>
          <a:xfrm>
            <a:off x="599159" y="1919452"/>
            <a:ext cx="11377410" cy="3046988"/>
          </a:xfrm>
          <a:prstGeom prst="rect">
            <a:avLst/>
          </a:prstGeom>
          <a:noFill/>
        </p:spPr>
        <p:txBody>
          <a:bodyPr wrap="none" rtlCol="0">
            <a:spAutoFit/>
          </a:bodyPr>
          <a:lstStyle/>
          <a:p>
            <a:pPr marL="285750" indent="-285750">
              <a:buFont typeface="Arial" panose="020B0604020202020204" pitchFamily="34" charset="0"/>
              <a:buChar char="•"/>
            </a:pPr>
            <a:r>
              <a:rPr lang="en-US" sz="3200" dirty="0"/>
              <a:t>not derived from other claims</a:t>
            </a:r>
          </a:p>
          <a:p>
            <a:pPr marL="285750" indent="-285750">
              <a:buFont typeface="Arial" panose="020B0604020202020204" pitchFamily="34" charset="0"/>
              <a:buChar char="•"/>
            </a:pPr>
            <a:r>
              <a:rPr lang="en-US" sz="3200" dirty="0"/>
              <a:t>not perceived as false by those who </a:t>
            </a:r>
            <a:r>
              <a:rPr lang="en-US" sz="3200" i="1" dirty="0"/>
              <a:t>really</a:t>
            </a:r>
            <a:r>
              <a:rPr lang="en-US" sz="3200" dirty="0"/>
              <a:t> understand them</a:t>
            </a:r>
          </a:p>
          <a:p>
            <a:pPr marL="285750" indent="-285750">
              <a:buFont typeface="Arial" panose="020B0604020202020204" pitchFamily="34" charset="0"/>
              <a:buChar char="•"/>
            </a:pPr>
            <a:r>
              <a:rPr lang="en-US" sz="3200" dirty="0"/>
              <a:t>instead, </a:t>
            </a:r>
            <a:r>
              <a:rPr lang="en-US" sz="3200" b="1" dirty="0"/>
              <a:t>perceived as true by those who </a:t>
            </a:r>
            <a:r>
              <a:rPr lang="en-US" sz="3200" b="1" i="1" dirty="0"/>
              <a:t>really</a:t>
            </a:r>
            <a:r>
              <a:rPr lang="en-US" sz="3200" b="1" dirty="0"/>
              <a:t> understand them</a:t>
            </a:r>
          </a:p>
          <a:p>
            <a:pPr marL="285750" indent="-285750">
              <a:buFont typeface="Arial" panose="020B0604020202020204" pitchFamily="34" charset="0"/>
              <a:buChar char="•"/>
            </a:pPr>
            <a:r>
              <a:rPr lang="en-US" sz="3200" dirty="0"/>
              <a:t>Example 1: No one can be more equal than another.</a:t>
            </a:r>
          </a:p>
          <a:p>
            <a:pPr marL="285750" indent="-285750">
              <a:buFont typeface="Arial" panose="020B0604020202020204" pitchFamily="34" charset="0"/>
              <a:buChar char="•"/>
            </a:pPr>
            <a:r>
              <a:rPr lang="en-US" sz="3200" dirty="0"/>
              <a:t>Example 2: The fact that one has made a promise to do an action </a:t>
            </a:r>
          </a:p>
          <a:p>
            <a:r>
              <a:rPr lang="en-US" sz="3200" dirty="0"/>
              <a:t>                        counts as a moral reason for doing that action.   </a:t>
            </a:r>
          </a:p>
        </p:txBody>
      </p:sp>
    </p:spTree>
    <p:extLst>
      <p:ext uri="{BB962C8B-B14F-4D97-AF65-F5344CB8AC3E}">
        <p14:creationId xmlns:p14="http://schemas.microsoft.com/office/powerpoint/2010/main" val="34923040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68A92C2-DB46-43A1-BF52-4FE389D2FFF1}"/>
              </a:ext>
            </a:extLst>
          </p:cNvPr>
          <p:cNvSpPr/>
          <p:nvPr/>
        </p:nvSpPr>
        <p:spPr>
          <a:xfrm>
            <a:off x="2005478" y="2644170"/>
            <a:ext cx="3462070" cy="1569660"/>
          </a:xfrm>
          <a:prstGeom prst="rect">
            <a:avLst/>
          </a:prstGeom>
        </p:spPr>
        <p:txBody>
          <a:bodyPr wrap="square">
            <a:spAutoFit/>
          </a:bodyPr>
          <a:lstStyle/>
          <a:p>
            <a:r>
              <a:rPr lang="en-US" sz="3200" dirty="0"/>
              <a:t>Why think that some claims are self-evident?</a:t>
            </a:r>
          </a:p>
        </p:txBody>
      </p:sp>
    </p:spTree>
    <p:extLst>
      <p:ext uri="{BB962C8B-B14F-4D97-AF65-F5344CB8AC3E}">
        <p14:creationId xmlns:p14="http://schemas.microsoft.com/office/powerpoint/2010/main" val="34405384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25BFF18-0127-4549-A821-EB1881E09A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7407" y="163200"/>
            <a:ext cx="4059186" cy="6531599"/>
          </a:xfrm>
          <a:prstGeom prst="rect">
            <a:avLst/>
          </a:prstGeom>
        </p:spPr>
      </p:pic>
      <p:sp>
        <p:nvSpPr>
          <p:cNvPr id="2" name="Rectangle 1">
            <a:extLst>
              <a:ext uri="{FF2B5EF4-FFF2-40B4-BE49-F238E27FC236}">
                <a16:creationId xmlns:a16="http://schemas.microsoft.com/office/drawing/2014/main" id="{268A92C2-DB46-43A1-BF52-4FE389D2FFF1}"/>
              </a:ext>
            </a:extLst>
          </p:cNvPr>
          <p:cNvSpPr/>
          <p:nvPr/>
        </p:nvSpPr>
        <p:spPr>
          <a:xfrm>
            <a:off x="2005478" y="2644170"/>
            <a:ext cx="3462070" cy="1569660"/>
          </a:xfrm>
          <a:prstGeom prst="rect">
            <a:avLst/>
          </a:prstGeom>
        </p:spPr>
        <p:txBody>
          <a:bodyPr wrap="square">
            <a:spAutoFit/>
          </a:bodyPr>
          <a:lstStyle/>
          <a:p>
            <a:r>
              <a:rPr lang="en-US" sz="3200" dirty="0"/>
              <a:t>Why think that some claims are self-evident?</a:t>
            </a:r>
          </a:p>
        </p:txBody>
      </p:sp>
    </p:spTree>
    <p:extLst>
      <p:ext uri="{BB962C8B-B14F-4D97-AF65-F5344CB8AC3E}">
        <p14:creationId xmlns:p14="http://schemas.microsoft.com/office/powerpoint/2010/main" val="37445511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25BFF18-0127-4549-A821-EB1881E09A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7407" y="163200"/>
            <a:ext cx="4059186" cy="6531599"/>
          </a:xfrm>
          <a:prstGeom prst="rect">
            <a:avLst/>
          </a:prstGeom>
        </p:spPr>
      </p:pic>
      <p:sp>
        <p:nvSpPr>
          <p:cNvPr id="4" name="Rectangle 3">
            <a:extLst>
              <a:ext uri="{FF2B5EF4-FFF2-40B4-BE49-F238E27FC236}">
                <a16:creationId xmlns:a16="http://schemas.microsoft.com/office/drawing/2014/main" id="{0F70FD5A-A9B7-4DBC-9925-BC0CF42FC6B1}"/>
              </a:ext>
            </a:extLst>
          </p:cNvPr>
          <p:cNvSpPr/>
          <p:nvPr/>
        </p:nvSpPr>
        <p:spPr>
          <a:xfrm>
            <a:off x="1107002" y="6488668"/>
            <a:ext cx="4471930" cy="369332"/>
          </a:xfrm>
          <a:prstGeom prst="rect">
            <a:avLst/>
          </a:prstGeom>
        </p:spPr>
        <p:txBody>
          <a:bodyPr wrap="none">
            <a:spAutoFit/>
          </a:bodyPr>
          <a:lstStyle/>
          <a:p>
            <a:r>
              <a:rPr lang="en-US" dirty="0"/>
              <a:t>https://en.wikipedia.org/wiki/Infinite_regress</a:t>
            </a:r>
          </a:p>
        </p:txBody>
      </p:sp>
      <p:sp>
        <p:nvSpPr>
          <p:cNvPr id="5" name="TextBox 4">
            <a:extLst>
              <a:ext uri="{FF2B5EF4-FFF2-40B4-BE49-F238E27FC236}">
                <a16:creationId xmlns:a16="http://schemas.microsoft.com/office/drawing/2014/main" id="{DD74D66B-1686-47CA-98E4-D6BE8D468654}"/>
              </a:ext>
            </a:extLst>
          </p:cNvPr>
          <p:cNvSpPr txBox="1"/>
          <p:nvPr/>
        </p:nvSpPr>
        <p:spPr>
          <a:xfrm>
            <a:off x="731629" y="2568539"/>
            <a:ext cx="5607526" cy="1569660"/>
          </a:xfrm>
          <a:prstGeom prst="rect">
            <a:avLst/>
          </a:prstGeom>
          <a:noFill/>
        </p:spPr>
        <p:txBody>
          <a:bodyPr wrap="square" rtlCol="0">
            <a:spAutoFit/>
          </a:bodyPr>
          <a:lstStyle/>
          <a:p>
            <a:r>
              <a:rPr lang="en-US" sz="3200" dirty="0"/>
              <a:t>Self-evident claims seem to be needed to avoid an infinite regress of justification.</a:t>
            </a:r>
          </a:p>
        </p:txBody>
      </p:sp>
    </p:spTree>
    <p:extLst>
      <p:ext uri="{BB962C8B-B14F-4D97-AF65-F5344CB8AC3E}">
        <p14:creationId xmlns:p14="http://schemas.microsoft.com/office/powerpoint/2010/main" val="27335656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99D7442-EAE4-448C-80B7-1245075351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34748" y="1230102"/>
            <a:ext cx="4102412" cy="3888745"/>
          </a:xfrm>
          <a:prstGeom prst="rect">
            <a:avLst/>
          </a:prstGeom>
        </p:spPr>
      </p:pic>
      <p:sp>
        <p:nvSpPr>
          <p:cNvPr id="4" name="Rectangle 3">
            <a:extLst>
              <a:ext uri="{FF2B5EF4-FFF2-40B4-BE49-F238E27FC236}">
                <a16:creationId xmlns:a16="http://schemas.microsoft.com/office/drawing/2014/main" id="{B9C03FD3-E469-4F5B-A1FE-5E8E4627CAD1}"/>
              </a:ext>
            </a:extLst>
          </p:cNvPr>
          <p:cNvSpPr/>
          <p:nvPr/>
        </p:nvSpPr>
        <p:spPr>
          <a:xfrm>
            <a:off x="7681256" y="5258566"/>
            <a:ext cx="3409395" cy="369332"/>
          </a:xfrm>
          <a:prstGeom prst="rect">
            <a:avLst/>
          </a:prstGeom>
        </p:spPr>
        <p:txBody>
          <a:bodyPr wrap="none">
            <a:spAutoFit/>
          </a:bodyPr>
          <a:lstStyle/>
          <a:p>
            <a:r>
              <a:rPr lang="en-US" dirty="0"/>
              <a:t>http://www.iep.utm.edu/reid-act/</a:t>
            </a:r>
          </a:p>
        </p:txBody>
      </p:sp>
      <p:sp>
        <p:nvSpPr>
          <p:cNvPr id="2" name="Rectangle 1">
            <a:extLst>
              <a:ext uri="{FF2B5EF4-FFF2-40B4-BE49-F238E27FC236}">
                <a16:creationId xmlns:a16="http://schemas.microsoft.com/office/drawing/2014/main" id="{D8C7F22D-8926-4DE7-8D4A-771C8295C465}"/>
              </a:ext>
            </a:extLst>
          </p:cNvPr>
          <p:cNvSpPr/>
          <p:nvPr/>
        </p:nvSpPr>
        <p:spPr>
          <a:xfrm>
            <a:off x="625312" y="1103583"/>
            <a:ext cx="6171414" cy="4524315"/>
          </a:xfrm>
          <a:prstGeom prst="rect">
            <a:avLst/>
          </a:prstGeom>
        </p:spPr>
        <p:txBody>
          <a:bodyPr wrap="square">
            <a:spAutoFit/>
          </a:bodyPr>
          <a:lstStyle/>
          <a:p>
            <a:r>
              <a:rPr lang="en-US" sz="3200" dirty="0"/>
              <a:t>“All reasoning must be grounded on first principles.  This holds in moral reasoning, as in all other kinds... But, without such principles, we can no more establish any conclusions in morals, than we can build a castle in the air, without any foundation.” –Thomas Reid </a:t>
            </a:r>
            <a:r>
              <a:rPr lang="en-US" sz="3200" i="1" dirty="0"/>
              <a:t>Essays on the Active Powers of the Human Mind </a:t>
            </a:r>
            <a:r>
              <a:rPr lang="en-US" sz="3200" dirty="0"/>
              <a:t>(1788)</a:t>
            </a:r>
          </a:p>
        </p:txBody>
      </p:sp>
    </p:spTree>
    <p:extLst>
      <p:ext uri="{BB962C8B-B14F-4D97-AF65-F5344CB8AC3E}">
        <p14:creationId xmlns:p14="http://schemas.microsoft.com/office/powerpoint/2010/main" val="18289104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C51CF11-F621-4CB3-B107-A346332107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28420" y="2229578"/>
            <a:ext cx="8022799" cy="4529702"/>
          </a:xfrm>
          <a:prstGeom prst="rect">
            <a:avLst/>
          </a:prstGeom>
        </p:spPr>
      </p:pic>
      <p:sp>
        <p:nvSpPr>
          <p:cNvPr id="4" name="TextBox 3">
            <a:extLst>
              <a:ext uri="{FF2B5EF4-FFF2-40B4-BE49-F238E27FC236}">
                <a16:creationId xmlns:a16="http://schemas.microsoft.com/office/drawing/2014/main" id="{D298B05D-A105-4F8F-8BAC-A7CFC9510724}"/>
              </a:ext>
            </a:extLst>
          </p:cNvPr>
          <p:cNvSpPr txBox="1"/>
          <p:nvPr/>
        </p:nvSpPr>
        <p:spPr>
          <a:xfrm>
            <a:off x="1696592" y="0"/>
            <a:ext cx="9286453" cy="830997"/>
          </a:xfrm>
          <a:prstGeom prst="rect">
            <a:avLst/>
          </a:prstGeom>
          <a:noFill/>
        </p:spPr>
        <p:txBody>
          <a:bodyPr wrap="none" rtlCol="0">
            <a:spAutoFit/>
          </a:bodyPr>
          <a:lstStyle/>
          <a:p>
            <a:r>
              <a:rPr lang="en-US" sz="4800" dirty="0"/>
              <a:t>Early Intuitionists vs. Sentimentalists</a:t>
            </a:r>
          </a:p>
        </p:txBody>
      </p:sp>
      <p:sp>
        <p:nvSpPr>
          <p:cNvPr id="2" name="TextBox 1">
            <a:extLst>
              <a:ext uri="{FF2B5EF4-FFF2-40B4-BE49-F238E27FC236}">
                <a16:creationId xmlns:a16="http://schemas.microsoft.com/office/drawing/2014/main" id="{CBD8EC0E-8B8F-4461-A498-8CC999531774}"/>
              </a:ext>
            </a:extLst>
          </p:cNvPr>
          <p:cNvSpPr txBox="1"/>
          <p:nvPr/>
        </p:nvSpPr>
        <p:spPr>
          <a:xfrm>
            <a:off x="5495827" y="6389948"/>
            <a:ext cx="1850571" cy="369332"/>
          </a:xfrm>
          <a:prstGeom prst="rect">
            <a:avLst/>
          </a:prstGeom>
          <a:noFill/>
        </p:spPr>
        <p:txBody>
          <a:bodyPr wrap="none" rtlCol="0">
            <a:spAutoFit/>
          </a:bodyPr>
          <a:lstStyle/>
          <a:p>
            <a:r>
              <a:rPr lang="en-US" dirty="0"/>
              <a:t>jpgon©123rf.com</a:t>
            </a:r>
          </a:p>
        </p:txBody>
      </p:sp>
    </p:spTree>
    <p:extLst>
      <p:ext uri="{BB962C8B-B14F-4D97-AF65-F5344CB8AC3E}">
        <p14:creationId xmlns:p14="http://schemas.microsoft.com/office/powerpoint/2010/main" val="3908847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C51CF11-F621-4CB3-B107-A346332107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28420" y="2229578"/>
            <a:ext cx="8022799" cy="4529702"/>
          </a:xfrm>
          <a:prstGeom prst="rect">
            <a:avLst/>
          </a:prstGeom>
        </p:spPr>
      </p:pic>
      <p:sp>
        <p:nvSpPr>
          <p:cNvPr id="4" name="TextBox 3">
            <a:extLst>
              <a:ext uri="{FF2B5EF4-FFF2-40B4-BE49-F238E27FC236}">
                <a16:creationId xmlns:a16="http://schemas.microsoft.com/office/drawing/2014/main" id="{D298B05D-A105-4F8F-8BAC-A7CFC9510724}"/>
              </a:ext>
            </a:extLst>
          </p:cNvPr>
          <p:cNvSpPr txBox="1"/>
          <p:nvPr/>
        </p:nvSpPr>
        <p:spPr>
          <a:xfrm>
            <a:off x="1696592" y="0"/>
            <a:ext cx="9286453" cy="830997"/>
          </a:xfrm>
          <a:prstGeom prst="rect">
            <a:avLst/>
          </a:prstGeom>
          <a:noFill/>
        </p:spPr>
        <p:txBody>
          <a:bodyPr wrap="none" rtlCol="0">
            <a:spAutoFit/>
          </a:bodyPr>
          <a:lstStyle/>
          <a:p>
            <a:r>
              <a:rPr lang="en-US" sz="4800" dirty="0"/>
              <a:t>Early Intuitionists vs. Sentimentalists</a:t>
            </a:r>
          </a:p>
        </p:txBody>
      </p:sp>
      <p:sp>
        <p:nvSpPr>
          <p:cNvPr id="5" name="Rectangle 4">
            <a:extLst>
              <a:ext uri="{FF2B5EF4-FFF2-40B4-BE49-F238E27FC236}">
                <a16:creationId xmlns:a16="http://schemas.microsoft.com/office/drawing/2014/main" id="{05CB0895-835A-4992-AB88-434CBA5A1185}"/>
              </a:ext>
            </a:extLst>
          </p:cNvPr>
          <p:cNvSpPr/>
          <p:nvPr/>
        </p:nvSpPr>
        <p:spPr>
          <a:xfrm>
            <a:off x="6932484" y="707664"/>
            <a:ext cx="5410462" cy="1077218"/>
          </a:xfrm>
          <a:prstGeom prst="rect">
            <a:avLst/>
          </a:prstGeom>
        </p:spPr>
        <p:txBody>
          <a:bodyPr wrap="square">
            <a:spAutoFit/>
          </a:bodyPr>
          <a:lstStyle/>
          <a:p>
            <a:r>
              <a:rPr lang="en-US" sz="3200" dirty="0"/>
              <a:t>Francis Hutcheson</a:t>
            </a:r>
          </a:p>
          <a:p>
            <a:r>
              <a:rPr lang="en-US" sz="3200" dirty="0"/>
              <a:t>David Hume</a:t>
            </a:r>
          </a:p>
        </p:txBody>
      </p:sp>
      <p:sp>
        <p:nvSpPr>
          <p:cNvPr id="6" name="TextBox 5">
            <a:extLst>
              <a:ext uri="{FF2B5EF4-FFF2-40B4-BE49-F238E27FC236}">
                <a16:creationId xmlns:a16="http://schemas.microsoft.com/office/drawing/2014/main" id="{17C075BF-DCFB-4AAB-BA41-FE276BBD2DEA}"/>
              </a:ext>
            </a:extLst>
          </p:cNvPr>
          <p:cNvSpPr txBox="1"/>
          <p:nvPr/>
        </p:nvSpPr>
        <p:spPr>
          <a:xfrm>
            <a:off x="2738752" y="707664"/>
            <a:ext cx="2360711" cy="1077218"/>
          </a:xfrm>
          <a:prstGeom prst="rect">
            <a:avLst/>
          </a:prstGeom>
          <a:noFill/>
        </p:spPr>
        <p:txBody>
          <a:bodyPr wrap="none" rtlCol="0">
            <a:spAutoFit/>
          </a:bodyPr>
          <a:lstStyle/>
          <a:p>
            <a:r>
              <a:rPr lang="en-US" sz="3200" dirty="0"/>
              <a:t>Richard Price</a:t>
            </a:r>
          </a:p>
          <a:p>
            <a:r>
              <a:rPr lang="en-US" sz="3200" dirty="0"/>
              <a:t>Thomas Reid</a:t>
            </a:r>
          </a:p>
        </p:txBody>
      </p:sp>
      <p:sp>
        <p:nvSpPr>
          <p:cNvPr id="2" name="TextBox 1">
            <a:extLst>
              <a:ext uri="{FF2B5EF4-FFF2-40B4-BE49-F238E27FC236}">
                <a16:creationId xmlns:a16="http://schemas.microsoft.com/office/drawing/2014/main" id="{CBD8EC0E-8B8F-4461-A498-8CC999531774}"/>
              </a:ext>
            </a:extLst>
          </p:cNvPr>
          <p:cNvSpPr txBox="1"/>
          <p:nvPr/>
        </p:nvSpPr>
        <p:spPr>
          <a:xfrm>
            <a:off x="5495827" y="6389948"/>
            <a:ext cx="1850571" cy="369332"/>
          </a:xfrm>
          <a:prstGeom prst="rect">
            <a:avLst/>
          </a:prstGeom>
          <a:noFill/>
        </p:spPr>
        <p:txBody>
          <a:bodyPr wrap="none" rtlCol="0">
            <a:spAutoFit/>
          </a:bodyPr>
          <a:lstStyle/>
          <a:p>
            <a:r>
              <a:rPr lang="en-US" dirty="0"/>
              <a:t>jpgon©123rf.com</a:t>
            </a:r>
          </a:p>
        </p:txBody>
      </p:sp>
      <p:pic>
        <p:nvPicPr>
          <p:cNvPr id="7" name="Picture 6">
            <a:extLst>
              <a:ext uri="{FF2B5EF4-FFF2-40B4-BE49-F238E27FC236}">
                <a16:creationId xmlns:a16="http://schemas.microsoft.com/office/drawing/2014/main" id="{B3595030-84A4-4CD0-8DCD-2CB2BD3315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3632" y="3372344"/>
            <a:ext cx="2083323" cy="1974817"/>
          </a:xfrm>
          <a:prstGeom prst="rect">
            <a:avLst/>
          </a:prstGeom>
        </p:spPr>
      </p:pic>
      <p:pic>
        <p:nvPicPr>
          <p:cNvPr id="8" name="Picture 7">
            <a:extLst>
              <a:ext uri="{FF2B5EF4-FFF2-40B4-BE49-F238E27FC236}">
                <a16:creationId xmlns:a16="http://schemas.microsoft.com/office/drawing/2014/main" id="{60B402D5-CBB6-406A-A8C1-36AEA4267E1A}"/>
              </a:ext>
            </a:extLst>
          </p:cNvPr>
          <p:cNvPicPr>
            <a:picLocks noChangeAspect="1"/>
          </p:cNvPicPr>
          <p:nvPr/>
        </p:nvPicPr>
        <p:blipFill rotWithShape="1">
          <a:blip r:embed="rId4">
            <a:extLst>
              <a:ext uri="{28A0092B-C50C-407E-A947-70E740481C1C}">
                <a14:useLocalDpi xmlns:a14="http://schemas.microsoft.com/office/drawing/2010/main" val="0"/>
              </a:ext>
            </a:extLst>
          </a:blip>
          <a:srcRect l="28282" t="4402" r="22569" b="51875"/>
          <a:stretch/>
        </p:blipFill>
        <p:spPr>
          <a:xfrm>
            <a:off x="10042683" y="3372344"/>
            <a:ext cx="1898797" cy="2077546"/>
          </a:xfrm>
          <a:prstGeom prst="rect">
            <a:avLst/>
          </a:prstGeom>
        </p:spPr>
      </p:pic>
      <p:pic>
        <p:nvPicPr>
          <p:cNvPr id="10" name="Picture 9">
            <a:extLst>
              <a:ext uri="{FF2B5EF4-FFF2-40B4-BE49-F238E27FC236}">
                <a16:creationId xmlns:a16="http://schemas.microsoft.com/office/drawing/2014/main" id="{4E60DE4C-F584-4D9C-813E-7417A633AC70}"/>
              </a:ext>
            </a:extLst>
          </p:cNvPr>
          <p:cNvPicPr>
            <a:picLocks noChangeAspect="1"/>
          </p:cNvPicPr>
          <p:nvPr/>
        </p:nvPicPr>
        <p:blipFill rotWithShape="1">
          <a:blip r:embed="rId5">
            <a:extLst>
              <a:ext uri="{28A0092B-C50C-407E-A947-70E740481C1C}">
                <a14:useLocalDpi xmlns:a14="http://schemas.microsoft.com/office/drawing/2010/main" val="0"/>
              </a:ext>
            </a:extLst>
          </a:blip>
          <a:srcRect l="35457" t="9143" r="13947" b="53983"/>
          <a:stretch/>
        </p:blipFill>
        <p:spPr>
          <a:xfrm>
            <a:off x="433632" y="1289608"/>
            <a:ext cx="2083323" cy="1980201"/>
          </a:xfrm>
          <a:prstGeom prst="rect">
            <a:avLst/>
          </a:prstGeom>
        </p:spPr>
      </p:pic>
      <p:pic>
        <p:nvPicPr>
          <p:cNvPr id="12" name="Picture 11">
            <a:extLst>
              <a:ext uri="{FF2B5EF4-FFF2-40B4-BE49-F238E27FC236}">
                <a16:creationId xmlns:a16="http://schemas.microsoft.com/office/drawing/2014/main" id="{B479F3F6-2570-42D4-AC22-4D3539DFBF3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42683" y="1275693"/>
            <a:ext cx="1889760" cy="1999488"/>
          </a:xfrm>
          <a:prstGeom prst="rect">
            <a:avLst/>
          </a:prstGeom>
        </p:spPr>
      </p:pic>
    </p:spTree>
    <p:extLst>
      <p:ext uri="{BB962C8B-B14F-4D97-AF65-F5344CB8AC3E}">
        <p14:creationId xmlns:p14="http://schemas.microsoft.com/office/powerpoint/2010/main" val="2336276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C51CF11-F621-4CB3-B107-A3463321075A}"/>
              </a:ext>
            </a:extLst>
          </p:cNvPr>
          <p:cNvPicPr>
            <a:picLocks noChangeAspect="1"/>
          </p:cNvPicPr>
          <p:nvPr/>
        </p:nvPicPr>
        <p:blipFill rotWithShape="1">
          <a:blip r:embed="rId2">
            <a:extLst>
              <a:ext uri="{28A0092B-C50C-407E-A947-70E740481C1C}">
                <a14:useLocalDpi xmlns:a14="http://schemas.microsoft.com/office/drawing/2010/main" val="0"/>
              </a:ext>
            </a:extLst>
          </a:blip>
          <a:srcRect l="52993" r="6940"/>
          <a:stretch/>
        </p:blipFill>
        <p:spPr>
          <a:xfrm>
            <a:off x="8702399" y="2229578"/>
            <a:ext cx="3214540" cy="4529702"/>
          </a:xfrm>
          <a:prstGeom prst="rect">
            <a:avLst/>
          </a:prstGeom>
        </p:spPr>
      </p:pic>
      <p:sp>
        <p:nvSpPr>
          <p:cNvPr id="4" name="TextBox 3">
            <a:extLst>
              <a:ext uri="{FF2B5EF4-FFF2-40B4-BE49-F238E27FC236}">
                <a16:creationId xmlns:a16="http://schemas.microsoft.com/office/drawing/2014/main" id="{D298B05D-A105-4F8F-8BAC-A7CFC9510724}"/>
              </a:ext>
            </a:extLst>
          </p:cNvPr>
          <p:cNvSpPr txBox="1"/>
          <p:nvPr/>
        </p:nvSpPr>
        <p:spPr>
          <a:xfrm>
            <a:off x="1696592" y="0"/>
            <a:ext cx="9286453" cy="830997"/>
          </a:xfrm>
          <a:prstGeom prst="rect">
            <a:avLst/>
          </a:prstGeom>
          <a:noFill/>
        </p:spPr>
        <p:txBody>
          <a:bodyPr wrap="none" rtlCol="0">
            <a:spAutoFit/>
          </a:bodyPr>
          <a:lstStyle/>
          <a:p>
            <a:r>
              <a:rPr lang="en-US" sz="4800" dirty="0"/>
              <a:t>Early Intuitionists vs. Sentimentalists</a:t>
            </a:r>
          </a:p>
        </p:txBody>
      </p:sp>
      <p:sp>
        <p:nvSpPr>
          <p:cNvPr id="5" name="Rectangle 4">
            <a:extLst>
              <a:ext uri="{FF2B5EF4-FFF2-40B4-BE49-F238E27FC236}">
                <a16:creationId xmlns:a16="http://schemas.microsoft.com/office/drawing/2014/main" id="{05CB0895-835A-4992-AB88-434CBA5A1185}"/>
              </a:ext>
            </a:extLst>
          </p:cNvPr>
          <p:cNvSpPr/>
          <p:nvPr/>
        </p:nvSpPr>
        <p:spPr>
          <a:xfrm>
            <a:off x="674832" y="1102935"/>
            <a:ext cx="7846999" cy="4524315"/>
          </a:xfrm>
          <a:prstGeom prst="rect">
            <a:avLst/>
          </a:prstGeom>
        </p:spPr>
        <p:txBody>
          <a:bodyPr wrap="square">
            <a:spAutoFit/>
          </a:bodyPr>
          <a:lstStyle/>
          <a:p>
            <a:r>
              <a:rPr lang="en-US" sz="3200" dirty="0"/>
              <a:t>“Take any action allowed to be vicious; willful murder, for instance.  Examine it in all lights, and… you </a:t>
            </a:r>
            <a:r>
              <a:rPr lang="en-US" sz="3200" b="1" dirty="0"/>
              <a:t>only find certain passions, motives, volitions, and thoughts</a:t>
            </a:r>
            <a:r>
              <a:rPr lang="en-US" sz="3200" dirty="0"/>
              <a:t>….  The vice entirely escapes you… till you turn your reflection into your own breast and find </a:t>
            </a:r>
            <a:r>
              <a:rPr lang="en-US" sz="3200" b="1" dirty="0"/>
              <a:t>a sentiment of disapprobation</a:t>
            </a:r>
            <a:r>
              <a:rPr lang="en-US" sz="3200" dirty="0"/>
              <a:t>….” </a:t>
            </a:r>
          </a:p>
          <a:p>
            <a:r>
              <a:rPr lang="en-US" sz="3200" dirty="0"/>
              <a:t>– David Hume </a:t>
            </a:r>
            <a:r>
              <a:rPr lang="en-US" sz="3200" i="1" dirty="0"/>
              <a:t>A Treatise of Human Nature </a:t>
            </a:r>
            <a:r>
              <a:rPr lang="en-US" sz="3200" dirty="0"/>
              <a:t>(1739-1740)</a:t>
            </a:r>
          </a:p>
        </p:txBody>
      </p:sp>
      <p:sp>
        <p:nvSpPr>
          <p:cNvPr id="2" name="TextBox 1">
            <a:extLst>
              <a:ext uri="{FF2B5EF4-FFF2-40B4-BE49-F238E27FC236}">
                <a16:creationId xmlns:a16="http://schemas.microsoft.com/office/drawing/2014/main" id="{CBD8EC0E-8B8F-4461-A498-8CC999531774}"/>
              </a:ext>
            </a:extLst>
          </p:cNvPr>
          <p:cNvSpPr txBox="1"/>
          <p:nvPr/>
        </p:nvSpPr>
        <p:spPr>
          <a:xfrm>
            <a:off x="9916999" y="6380783"/>
            <a:ext cx="1850571" cy="369332"/>
          </a:xfrm>
          <a:prstGeom prst="rect">
            <a:avLst/>
          </a:prstGeom>
          <a:noFill/>
        </p:spPr>
        <p:txBody>
          <a:bodyPr wrap="none" rtlCol="0">
            <a:spAutoFit/>
          </a:bodyPr>
          <a:lstStyle/>
          <a:p>
            <a:r>
              <a:rPr lang="en-US" dirty="0"/>
              <a:t>jpgon©123rf.com</a:t>
            </a:r>
          </a:p>
        </p:txBody>
      </p:sp>
    </p:spTree>
    <p:extLst>
      <p:ext uri="{BB962C8B-B14F-4D97-AF65-F5344CB8AC3E}">
        <p14:creationId xmlns:p14="http://schemas.microsoft.com/office/powerpoint/2010/main" val="14084303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C51CF11-F621-4CB3-B107-A3463321075A}"/>
              </a:ext>
            </a:extLst>
          </p:cNvPr>
          <p:cNvPicPr>
            <a:picLocks noChangeAspect="1"/>
          </p:cNvPicPr>
          <p:nvPr/>
        </p:nvPicPr>
        <p:blipFill rotWithShape="1">
          <a:blip r:embed="rId2">
            <a:extLst>
              <a:ext uri="{28A0092B-C50C-407E-A947-70E740481C1C}">
                <a14:useLocalDpi xmlns:a14="http://schemas.microsoft.com/office/drawing/2010/main" val="0"/>
              </a:ext>
            </a:extLst>
          </a:blip>
          <a:srcRect l="6816" r="53038"/>
          <a:stretch/>
        </p:blipFill>
        <p:spPr>
          <a:xfrm>
            <a:off x="86179" y="2229578"/>
            <a:ext cx="3220826" cy="4529702"/>
          </a:xfrm>
          <a:prstGeom prst="rect">
            <a:avLst/>
          </a:prstGeom>
        </p:spPr>
      </p:pic>
      <p:sp>
        <p:nvSpPr>
          <p:cNvPr id="4" name="TextBox 3">
            <a:extLst>
              <a:ext uri="{FF2B5EF4-FFF2-40B4-BE49-F238E27FC236}">
                <a16:creationId xmlns:a16="http://schemas.microsoft.com/office/drawing/2014/main" id="{D298B05D-A105-4F8F-8BAC-A7CFC9510724}"/>
              </a:ext>
            </a:extLst>
          </p:cNvPr>
          <p:cNvSpPr txBox="1"/>
          <p:nvPr/>
        </p:nvSpPr>
        <p:spPr>
          <a:xfrm>
            <a:off x="1696592" y="0"/>
            <a:ext cx="9286453" cy="830997"/>
          </a:xfrm>
          <a:prstGeom prst="rect">
            <a:avLst/>
          </a:prstGeom>
          <a:noFill/>
        </p:spPr>
        <p:txBody>
          <a:bodyPr wrap="none" rtlCol="0">
            <a:spAutoFit/>
          </a:bodyPr>
          <a:lstStyle/>
          <a:p>
            <a:r>
              <a:rPr lang="en-US" sz="4800" dirty="0"/>
              <a:t>Early Intuitionists vs. Sentimentalists</a:t>
            </a:r>
          </a:p>
        </p:txBody>
      </p:sp>
      <p:sp>
        <p:nvSpPr>
          <p:cNvPr id="2" name="TextBox 1">
            <a:extLst>
              <a:ext uri="{FF2B5EF4-FFF2-40B4-BE49-F238E27FC236}">
                <a16:creationId xmlns:a16="http://schemas.microsoft.com/office/drawing/2014/main" id="{CBD8EC0E-8B8F-4461-A498-8CC999531774}"/>
              </a:ext>
            </a:extLst>
          </p:cNvPr>
          <p:cNvSpPr txBox="1"/>
          <p:nvPr/>
        </p:nvSpPr>
        <p:spPr>
          <a:xfrm>
            <a:off x="301658" y="6389948"/>
            <a:ext cx="1850571" cy="369332"/>
          </a:xfrm>
          <a:prstGeom prst="rect">
            <a:avLst/>
          </a:prstGeom>
          <a:noFill/>
        </p:spPr>
        <p:txBody>
          <a:bodyPr wrap="none" rtlCol="0">
            <a:spAutoFit/>
          </a:bodyPr>
          <a:lstStyle/>
          <a:p>
            <a:r>
              <a:rPr lang="en-US" dirty="0"/>
              <a:t>jpgon©123rf.com</a:t>
            </a:r>
          </a:p>
        </p:txBody>
      </p:sp>
      <p:sp>
        <p:nvSpPr>
          <p:cNvPr id="7" name="Rectangle 6">
            <a:extLst>
              <a:ext uri="{FF2B5EF4-FFF2-40B4-BE49-F238E27FC236}">
                <a16:creationId xmlns:a16="http://schemas.microsoft.com/office/drawing/2014/main" id="{54762583-CE09-4C1D-9C42-72753CABA401}"/>
              </a:ext>
            </a:extLst>
          </p:cNvPr>
          <p:cNvSpPr/>
          <p:nvPr/>
        </p:nvSpPr>
        <p:spPr>
          <a:xfrm>
            <a:off x="3755011" y="990000"/>
            <a:ext cx="8135331" cy="5693866"/>
          </a:xfrm>
          <a:prstGeom prst="rect">
            <a:avLst/>
          </a:prstGeom>
        </p:spPr>
        <p:txBody>
          <a:bodyPr wrap="square">
            <a:spAutoFit/>
          </a:bodyPr>
          <a:lstStyle/>
          <a:p>
            <a:r>
              <a:rPr lang="en-US" sz="2800" dirty="0"/>
              <a:t>“… our ideas of </a:t>
            </a:r>
            <a:r>
              <a:rPr lang="en-US" sz="2800" i="1" dirty="0"/>
              <a:t>right</a:t>
            </a:r>
            <a:r>
              <a:rPr lang="en-US" sz="2800" dirty="0"/>
              <a:t> and </a:t>
            </a:r>
            <a:r>
              <a:rPr lang="en-US" sz="2800" i="1" dirty="0"/>
              <a:t>wrong</a:t>
            </a:r>
            <a:r>
              <a:rPr lang="en-US" sz="2800" dirty="0"/>
              <a:t> are simple ideas, and must therefore be ascribed to some power of immediate perception of the mind….   It is true, some impressions of pleasure or pain, </a:t>
            </a:r>
            <a:r>
              <a:rPr lang="en-US" sz="2800" b="1" dirty="0"/>
              <a:t>satisfaction or disgust</a:t>
            </a:r>
            <a:r>
              <a:rPr lang="en-US" sz="2800" dirty="0"/>
              <a:t>, generally attend our perceptions of virtue and vice.  But these </a:t>
            </a:r>
            <a:r>
              <a:rPr lang="en-US" sz="2800" b="1" dirty="0"/>
              <a:t>are merely their effects and concomitants, and not perceptions themselves</a:t>
            </a:r>
            <a:r>
              <a:rPr lang="en-US" sz="2800" dirty="0"/>
              <a:t>, which ought no more be confounded with them, than a particular truth (like that for which Pythagoras offered a Hecatomb) ought to be confounded with the pleasure that may attend the discovery of it.”</a:t>
            </a:r>
          </a:p>
          <a:p>
            <a:r>
              <a:rPr lang="en-US" sz="2800" dirty="0"/>
              <a:t>– Richard Price </a:t>
            </a:r>
            <a:r>
              <a:rPr lang="en-US" sz="2800" i="1" dirty="0"/>
              <a:t>A Review of the Principal Questions in Morals </a:t>
            </a:r>
            <a:r>
              <a:rPr lang="en-US" sz="2800" dirty="0"/>
              <a:t>(1758)</a:t>
            </a:r>
          </a:p>
        </p:txBody>
      </p:sp>
    </p:spTree>
    <p:extLst>
      <p:ext uri="{BB962C8B-B14F-4D97-AF65-F5344CB8AC3E}">
        <p14:creationId xmlns:p14="http://schemas.microsoft.com/office/powerpoint/2010/main" val="12378817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7963B43-8E77-44CB-B15E-77E70C9FB6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972" y="1442301"/>
            <a:ext cx="5402215" cy="3671544"/>
          </a:xfrm>
          <a:prstGeom prst="rect">
            <a:avLst/>
          </a:prstGeom>
        </p:spPr>
      </p:pic>
      <p:sp>
        <p:nvSpPr>
          <p:cNvPr id="4" name="Rectangle 3">
            <a:extLst>
              <a:ext uri="{FF2B5EF4-FFF2-40B4-BE49-F238E27FC236}">
                <a16:creationId xmlns:a16="http://schemas.microsoft.com/office/drawing/2014/main" id="{DFD881D5-FBAA-49CF-A404-8BC3E2D16303}"/>
              </a:ext>
            </a:extLst>
          </p:cNvPr>
          <p:cNvSpPr/>
          <p:nvPr/>
        </p:nvSpPr>
        <p:spPr>
          <a:xfrm>
            <a:off x="372404" y="5326144"/>
            <a:ext cx="4011060" cy="646331"/>
          </a:xfrm>
          <a:prstGeom prst="rect">
            <a:avLst/>
          </a:prstGeom>
        </p:spPr>
        <p:txBody>
          <a:bodyPr wrap="square">
            <a:spAutoFit/>
          </a:bodyPr>
          <a:lstStyle/>
          <a:p>
            <a:r>
              <a:rPr lang="en-US" dirty="0"/>
              <a:t>https://hdnh.es/arquimedes-biografia-vida-historia/arquimedes-eureka/</a:t>
            </a:r>
          </a:p>
        </p:txBody>
      </p:sp>
    </p:spTree>
    <p:extLst>
      <p:ext uri="{BB962C8B-B14F-4D97-AF65-F5344CB8AC3E}">
        <p14:creationId xmlns:p14="http://schemas.microsoft.com/office/powerpoint/2010/main" val="29182050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7963B43-8E77-44CB-B15E-77E70C9FB6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972" y="1442301"/>
            <a:ext cx="5402215" cy="3671544"/>
          </a:xfrm>
          <a:prstGeom prst="rect">
            <a:avLst/>
          </a:prstGeom>
        </p:spPr>
      </p:pic>
      <p:sp>
        <p:nvSpPr>
          <p:cNvPr id="4" name="Rectangle 3">
            <a:extLst>
              <a:ext uri="{FF2B5EF4-FFF2-40B4-BE49-F238E27FC236}">
                <a16:creationId xmlns:a16="http://schemas.microsoft.com/office/drawing/2014/main" id="{DFD881D5-FBAA-49CF-A404-8BC3E2D16303}"/>
              </a:ext>
            </a:extLst>
          </p:cNvPr>
          <p:cNvSpPr/>
          <p:nvPr/>
        </p:nvSpPr>
        <p:spPr>
          <a:xfrm>
            <a:off x="372404" y="5326144"/>
            <a:ext cx="4011060" cy="646331"/>
          </a:xfrm>
          <a:prstGeom prst="rect">
            <a:avLst/>
          </a:prstGeom>
        </p:spPr>
        <p:txBody>
          <a:bodyPr wrap="square">
            <a:spAutoFit/>
          </a:bodyPr>
          <a:lstStyle/>
          <a:p>
            <a:r>
              <a:rPr lang="en-US" dirty="0"/>
              <a:t>https://hdnh.es/arquimedes-biografia-vida-historia/arquimedes-eureka/</a:t>
            </a:r>
          </a:p>
        </p:txBody>
      </p:sp>
      <p:pic>
        <p:nvPicPr>
          <p:cNvPr id="5" name="Picture 4">
            <a:extLst>
              <a:ext uri="{FF2B5EF4-FFF2-40B4-BE49-F238E27FC236}">
                <a16:creationId xmlns:a16="http://schemas.microsoft.com/office/drawing/2014/main" id="{BB836C64-B6F3-4A06-8918-4110F9310A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9684" y="986314"/>
            <a:ext cx="6152316" cy="4662995"/>
          </a:xfrm>
          <a:prstGeom prst="rect">
            <a:avLst/>
          </a:prstGeom>
        </p:spPr>
      </p:pic>
      <p:pic>
        <p:nvPicPr>
          <p:cNvPr id="9" name="Picture 8">
            <a:extLst>
              <a:ext uri="{FF2B5EF4-FFF2-40B4-BE49-F238E27FC236}">
                <a16:creationId xmlns:a16="http://schemas.microsoft.com/office/drawing/2014/main" id="{4862E544-82EB-43D5-90EF-7C358F8433DD}"/>
              </a:ext>
            </a:extLst>
          </p:cNvPr>
          <p:cNvPicPr>
            <a:picLocks noChangeAspect="1"/>
          </p:cNvPicPr>
          <p:nvPr/>
        </p:nvPicPr>
        <p:blipFill rotWithShape="1">
          <a:blip r:embed="rId4">
            <a:extLst>
              <a:ext uri="{28A0092B-C50C-407E-A947-70E740481C1C}">
                <a14:useLocalDpi xmlns:a14="http://schemas.microsoft.com/office/drawing/2010/main" val="0"/>
              </a:ext>
            </a:extLst>
          </a:blip>
          <a:srcRect t="14655" b="33567"/>
          <a:stretch/>
        </p:blipFill>
        <p:spPr>
          <a:xfrm>
            <a:off x="6810902" y="3429000"/>
            <a:ext cx="2747263" cy="1659542"/>
          </a:xfrm>
          <a:prstGeom prst="rect">
            <a:avLst/>
          </a:prstGeom>
        </p:spPr>
      </p:pic>
      <p:sp>
        <p:nvSpPr>
          <p:cNvPr id="10" name="TextBox 9">
            <a:extLst>
              <a:ext uri="{FF2B5EF4-FFF2-40B4-BE49-F238E27FC236}">
                <a16:creationId xmlns:a16="http://schemas.microsoft.com/office/drawing/2014/main" id="{E264DB6B-2FD2-4607-B388-960A12233697}"/>
              </a:ext>
            </a:extLst>
          </p:cNvPr>
          <p:cNvSpPr txBox="1"/>
          <p:nvPr/>
        </p:nvSpPr>
        <p:spPr>
          <a:xfrm>
            <a:off x="7927943" y="3601039"/>
            <a:ext cx="987771" cy="584775"/>
          </a:xfrm>
          <a:prstGeom prst="rect">
            <a:avLst/>
          </a:prstGeom>
          <a:noFill/>
        </p:spPr>
        <p:txBody>
          <a:bodyPr wrap="none" rtlCol="0">
            <a:spAutoFit/>
          </a:bodyPr>
          <a:lstStyle/>
          <a:p>
            <a:r>
              <a:rPr lang="en-US" sz="3200" dirty="0"/>
              <a:t>x100</a:t>
            </a:r>
          </a:p>
        </p:txBody>
      </p:sp>
    </p:spTree>
    <p:extLst>
      <p:ext uri="{BB962C8B-B14F-4D97-AF65-F5344CB8AC3E}">
        <p14:creationId xmlns:p14="http://schemas.microsoft.com/office/powerpoint/2010/main" val="6510101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C51CF11-F621-4CB3-B107-A346332107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28420" y="2229578"/>
            <a:ext cx="8022799" cy="4529702"/>
          </a:xfrm>
          <a:prstGeom prst="rect">
            <a:avLst/>
          </a:prstGeom>
        </p:spPr>
      </p:pic>
      <p:sp>
        <p:nvSpPr>
          <p:cNvPr id="4" name="TextBox 3">
            <a:extLst>
              <a:ext uri="{FF2B5EF4-FFF2-40B4-BE49-F238E27FC236}">
                <a16:creationId xmlns:a16="http://schemas.microsoft.com/office/drawing/2014/main" id="{D298B05D-A105-4F8F-8BAC-A7CFC9510724}"/>
              </a:ext>
            </a:extLst>
          </p:cNvPr>
          <p:cNvSpPr txBox="1"/>
          <p:nvPr/>
        </p:nvSpPr>
        <p:spPr>
          <a:xfrm>
            <a:off x="1696592" y="0"/>
            <a:ext cx="9286453" cy="830997"/>
          </a:xfrm>
          <a:prstGeom prst="rect">
            <a:avLst/>
          </a:prstGeom>
          <a:noFill/>
        </p:spPr>
        <p:txBody>
          <a:bodyPr wrap="none" rtlCol="0">
            <a:spAutoFit/>
          </a:bodyPr>
          <a:lstStyle/>
          <a:p>
            <a:r>
              <a:rPr lang="en-US" sz="4800" dirty="0"/>
              <a:t>Early Intuitionists vs. Sentimentalists</a:t>
            </a:r>
          </a:p>
        </p:txBody>
      </p:sp>
      <p:sp>
        <p:nvSpPr>
          <p:cNvPr id="2" name="TextBox 1">
            <a:extLst>
              <a:ext uri="{FF2B5EF4-FFF2-40B4-BE49-F238E27FC236}">
                <a16:creationId xmlns:a16="http://schemas.microsoft.com/office/drawing/2014/main" id="{CBD8EC0E-8B8F-4461-A498-8CC999531774}"/>
              </a:ext>
            </a:extLst>
          </p:cNvPr>
          <p:cNvSpPr txBox="1"/>
          <p:nvPr/>
        </p:nvSpPr>
        <p:spPr>
          <a:xfrm>
            <a:off x="5495827" y="6389948"/>
            <a:ext cx="1850571" cy="369332"/>
          </a:xfrm>
          <a:prstGeom prst="rect">
            <a:avLst/>
          </a:prstGeom>
          <a:noFill/>
        </p:spPr>
        <p:txBody>
          <a:bodyPr wrap="none" rtlCol="0">
            <a:spAutoFit/>
          </a:bodyPr>
          <a:lstStyle/>
          <a:p>
            <a:r>
              <a:rPr lang="en-US" dirty="0"/>
              <a:t>jpgon©123rf.com</a:t>
            </a:r>
          </a:p>
        </p:txBody>
      </p:sp>
    </p:spTree>
    <p:extLst>
      <p:ext uri="{BB962C8B-B14F-4D97-AF65-F5344CB8AC3E}">
        <p14:creationId xmlns:p14="http://schemas.microsoft.com/office/powerpoint/2010/main" val="34917697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ell phone&#10;&#10;Description generated with very high confidence">
            <a:extLst>
              <a:ext uri="{FF2B5EF4-FFF2-40B4-BE49-F238E27FC236}">
                <a16:creationId xmlns:a16="http://schemas.microsoft.com/office/drawing/2014/main" id="{7A5D8987-D516-450A-B756-42575ED871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8495" y="792589"/>
            <a:ext cx="10575009" cy="6065411"/>
          </a:xfrm>
          <a:prstGeom prst="rect">
            <a:avLst/>
          </a:prstGeom>
        </p:spPr>
      </p:pic>
      <p:sp>
        <p:nvSpPr>
          <p:cNvPr id="2" name="TextBox 1">
            <a:extLst>
              <a:ext uri="{FF2B5EF4-FFF2-40B4-BE49-F238E27FC236}">
                <a16:creationId xmlns:a16="http://schemas.microsoft.com/office/drawing/2014/main" id="{793B0D3C-9509-48E0-AE32-1362650AC520}"/>
              </a:ext>
            </a:extLst>
          </p:cNvPr>
          <p:cNvSpPr txBox="1"/>
          <p:nvPr/>
        </p:nvSpPr>
        <p:spPr>
          <a:xfrm>
            <a:off x="3048690" y="0"/>
            <a:ext cx="6094617" cy="923330"/>
          </a:xfrm>
          <a:prstGeom prst="rect">
            <a:avLst/>
          </a:prstGeom>
          <a:noFill/>
        </p:spPr>
        <p:txBody>
          <a:bodyPr wrap="none" rtlCol="0">
            <a:spAutoFit/>
          </a:bodyPr>
          <a:lstStyle/>
          <a:p>
            <a:r>
              <a:rPr lang="en-US" sz="5400" dirty="0">
                <a:latin typeface="Arial Black" panose="020B0A04020102020204" pitchFamily="34" charset="0"/>
              </a:rPr>
              <a:t>Moral Pluralism</a:t>
            </a:r>
          </a:p>
        </p:txBody>
      </p:sp>
    </p:spTree>
    <p:extLst>
      <p:ext uri="{BB962C8B-B14F-4D97-AF65-F5344CB8AC3E}">
        <p14:creationId xmlns:p14="http://schemas.microsoft.com/office/powerpoint/2010/main" val="41076166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2691305-4BBA-42C0-98C0-D74EE01B5E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565" y="113123"/>
            <a:ext cx="11540575" cy="6589336"/>
          </a:xfrm>
          <a:prstGeom prst="rect">
            <a:avLst/>
          </a:prstGeom>
        </p:spPr>
      </p:pic>
    </p:spTree>
    <p:extLst>
      <p:ext uri="{BB962C8B-B14F-4D97-AF65-F5344CB8AC3E}">
        <p14:creationId xmlns:p14="http://schemas.microsoft.com/office/powerpoint/2010/main" val="15570051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6795BC8-4F47-4636-A423-0E790CE6EC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102" y="113123"/>
            <a:ext cx="11575565" cy="6627042"/>
          </a:xfrm>
          <a:prstGeom prst="rect">
            <a:avLst/>
          </a:prstGeom>
        </p:spPr>
      </p:pic>
    </p:spTree>
    <p:extLst>
      <p:ext uri="{BB962C8B-B14F-4D97-AF65-F5344CB8AC3E}">
        <p14:creationId xmlns:p14="http://schemas.microsoft.com/office/powerpoint/2010/main" val="4408486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A6FD633-C519-4BD2-A091-75DAE68EFFA3}"/>
              </a:ext>
            </a:extLst>
          </p:cNvPr>
          <p:cNvSpPr txBox="1"/>
          <p:nvPr/>
        </p:nvSpPr>
        <p:spPr>
          <a:xfrm>
            <a:off x="857250" y="2526384"/>
            <a:ext cx="4459468" cy="2308324"/>
          </a:xfrm>
          <a:prstGeom prst="rect">
            <a:avLst/>
          </a:prstGeom>
          <a:noFill/>
        </p:spPr>
        <p:txBody>
          <a:bodyPr wrap="square" rtlCol="0">
            <a:spAutoFit/>
          </a:bodyPr>
          <a:lstStyle/>
          <a:p>
            <a:r>
              <a:rPr lang="en-US" sz="3600" dirty="0"/>
              <a:t>“An Unconnected Heap of Duties?” </a:t>
            </a:r>
          </a:p>
          <a:p>
            <a:r>
              <a:rPr lang="en-US" sz="3600" dirty="0"/>
              <a:t>–David McNaughton (1996)</a:t>
            </a:r>
          </a:p>
        </p:txBody>
      </p:sp>
      <p:pic>
        <p:nvPicPr>
          <p:cNvPr id="3" name="Picture 2">
            <a:extLst>
              <a:ext uri="{FF2B5EF4-FFF2-40B4-BE49-F238E27FC236}">
                <a16:creationId xmlns:a16="http://schemas.microsoft.com/office/drawing/2014/main" id="{EEBC1789-94C7-43A2-BC19-B10D7D05BF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19750" y="1353729"/>
            <a:ext cx="5715000" cy="3924300"/>
          </a:xfrm>
          <a:prstGeom prst="rect">
            <a:avLst/>
          </a:prstGeom>
        </p:spPr>
      </p:pic>
      <p:sp>
        <p:nvSpPr>
          <p:cNvPr id="6" name="TextBox 5">
            <a:extLst>
              <a:ext uri="{FF2B5EF4-FFF2-40B4-BE49-F238E27FC236}">
                <a16:creationId xmlns:a16="http://schemas.microsoft.com/office/drawing/2014/main" id="{7CB79EA4-C7B5-4FE9-BCD9-752606CB1C7F}"/>
              </a:ext>
            </a:extLst>
          </p:cNvPr>
          <p:cNvSpPr txBox="1"/>
          <p:nvPr/>
        </p:nvSpPr>
        <p:spPr>
          <a:xfrm>
            <a:off x="7245342" y="5278029"/>
            <a:ext cx="2463816" cy="369332"/>
          </a:xfrm>
          <a:prstGeom prst="rect">
            <a:avLst/>
          </a:prstGeom>
          <a:noFill/>
        </p:spPr>
        <p:txBody>
          <a:bodyPr wrap="none" rtlCol="0">
            <a:spAutoFit/>
          </a:bodyPr>
          <a:lstStyle/>
          <a:p>
            <a:r>
              <a:rPr lang="en-US" dirty="0"/>
              <a:t>anikasalsera©123rf.com</a:t>
            </a:r>
          </a:p>
        </p:txBody>
      </p:sp>
    </p:spTree>
    <p:extLst>
      <p:ext uri="{BB962C8B-B14F-4D97-AF65-F5344CB8AC3E}">
        <p14:creationId xmlns:p14="http://schemas.microsoft.com/office/powerpoint/2010/main" val="16814384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67400B-7AAB-4EAD-98EF-5BA567F6AD11}"/>
              </a:ext>
            </a:extLst>
          </p:cNvPr>
          <p:cNvSpPr txBox="1"/>
          <p:nvPr/>
        </p:nvSpPr>
        <p:spPr>
          <a:xfrm>
            <a:off x="7426718" y="5451224"/>
            <a:ext cx="3960058" cy="369332"/>
          </a:xfrm>
          <a:prstGeom prst="rect">
            <a:avLst/>
          </a:prstGeom>
          <a:noFill/>
        </p:spPr>
        <p:txBody>
          <a:bodyPr wrap="none" rtlCol="0">
            <a:spAutoFit/>
          </a:bodyPr>
          <a:lstStyle/>
          <a:p>
            <a:r>
              <a:rPr lang="en-US" dirty="0"/>
              <a:t>https://david-mcnaughton.com/photos/</a:t>
            </a:r>
          </a:p>
        </p:txBody>
      </p:sp>
      <p:pic>
        <p:nvPicPr>
          <p:cNvPr id="10" name="Picture 9" descr="A person sitting in a chair talking on the phone&#10;&#10;Description generated with high confidence">
            <a:extLst>
              <a:ext uri="{FF2B5EF4-FFF2-40B4-BE49-F238E27FC236}">
                <a16:creationId xmlns:a16="http://schemas.microsoft.com/office/drawing/2014/main" id="{6A9AEFCD-8ABA-42F9-A6B5-3BA48AFE11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84303" y="1506554"/>
            <a:ext cx="3844889" cy="3844889"/>
          </a:xfrm>
          <a:prstGeom prst="rect">
            <a:avLst/>
          </a:prstGeom>
        </p:spPr>
      </p:pic>
      <p:sp>
        <p:nvSpPr>
          <p:cNvPr id="12" name="Rectangle 11">
            <a:extLst>
              <a:ext uri="{FF2B5EF4-FFF2-40B4-BE49-F238E27FC236}">
                <a16:creationId xmlns:a16="http://schemas.microsoft.com/office/drawing/2014/main" id="{E2F4B293-7DA2-4A4D-B66C-6A0E2ADFCBE3}"/>
              </a:ext>
            </a:extLst>
          </p:cNvPr>
          <p:cNvSpPr/>
          <p:nvPr/>
        </p:nvSpPr>
        <p:spPr>
          <a:xfrm>
            <a:off x="723532" y="1384535"/>
            <a:ext cx="6096000" cy="4524315"/>
          </a:xfrm>
          <a:prstGeom prst="rect">
            <a:avLst/>
          </a:prstGeom>
        </p:spPr>
        <p:txBody>
          <a:bodyPr>
            <a:spAutoFit/>
          </a:bodyPr>
          <a:lstStyle/>
          <a:p>
            <a:r>
              <a:rPr lang="en-US" sz="3200" dirty="0"/>
              <a:t>“Since there is no structure to this list, there seems to be no explanation of why some items are on the list and not others, and therefore no room for rational debate in the event of disagreement about what should be included.” –David McNaughton (1996)</a:t>
            </a:r>
          </a:p>
        </p:txBody>
      </p:sp>
    </p:spTree>
    <p:extLst>
      <p:ext uri="{BB962C8B-B14F-4D97-AF65-F5344CB8AC3E}">
        <p14:creationId xmlns:p14="http://schemas.microsoft.com/office/powerpoint/2010/main" val="14638303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7757" y="3186548"/>
            <a:ext cx="5558243" cy="3137496"/>
          </a:xfrm>
        </p:spPr>
        <p:txBody>
          <a:bodyPr>
            <a:noAutofit/>
          </a:bodyPr>
          <a:lstStyle/>
          <a:p>
            <a:r>
              <a:rPr lang="en-US" dirty="0">
                <a:latin typeface="+mn-lt"/>
              </a:rPr>
              <a:t>“[In addition to] being possible beneficiaries of my action… [others] may also stand to me in relation of promisee to promiser, of creditor to debtor, of wife to husband, of child to parent, of friend to friend, of fellow countryman to fellow countryman and the like; and each of these relations is the foundation of a prima facie duty.” –W. D. Ross </a:t>
            </a:r>
            <a:r>
              <a:rPr lang="en-US" i="1" dirty="0">
                <a:latin typeface="+mn-lt"/>
              </a:rPr>
              <a:t>The Right and the Good</a:t>
            </a:r>
            <a:r>
              <a:rPr lang="en-US" dirty="0">
                <a:latin typeface="+mn-lt"/>
              </a:rPr>
              <a:t> (1930)</a:t>
            </a:r>
          </a:p>
        </p:txBody>
      </p:sp>
      <p:sp>
        <p:nvSpPr>
          <p:cNvPr id="4" name="Text Placeholder 3"/>
          <p:cNvSpPr>
            <a:spLocks noGrp="1"/>
          </p:cNvSpPr>
          <p:nvPr>
            <p:ph type="body" sz="half" idx="2"/>
          </p:nvPr>
        </p:nvSpPr>
        <p:spPr>
          <a:xfrm>
            <a:off x="7140712" y="1754556"/>
            <a:ext cx="4076756" cy="3575116"/>
          </a:xfrm>
        </p:spPr>
        <p:txBody>
          <a:bodyPr>
            <a:normAutofit fontScale="92500" lnSpcReduction="10000"/>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http://hersecondinnings.com/7-tips-to-managing-different-relationships-of-life/</a:t>
            </a:r>
          </a:p>
        </p:txBody>
      </p:sp>
      <p:pic>
        <p:nvPicPr>
          <p:cNvPr id="6" name="Picture Placeholder 5">
            <a:extLst>
              <a:ext uri="{FF2B5EF4-FFF2-40B4-BE49-F238E27FC236}">
                <a16:creationId xmlns:a16="http://schemas.microsoft.com/office/drawing/2014/main" id="{0C76E348-647E-474A-B672-B846A404C9EF}"/>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t="-12438" b="-12438"/>
          <a:stretch/>
        </p:blipFill>
        <p:spPr>
          <a:xfrm>
            <a:off x="6372520" y="857619"/>
            <a:ext cx="5325892" cy="4205373"/>
          </a:xfrm>
        </p:spPr>
      </p:pic>
    </p:spTree>
    <p:extLst>
      <p:ext uri="{BB962C8B-B14F-4D97-AF65-F5344CB8AC3E}">
        <p14:creationId xmlns:p14="http://schemas.microsoft.com/office/powerpoint/2010/main" val="3382223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7757" y="3186548"/>
            <a:ext cx="5558243" cy="3137496"/>
          </a:xfrm>
        </p:spPr>
        <p:txBody>
          <a:bodyPr>
            <a:noAutofit/>
          </a:bodyPr>
          <a:lstStyle/>
          <a:p>
            <a:r>
              <a:rPr lang="en-US" dirty="0">
                <a:latin typeface="+mn-lt"/>
              </a:rPr>
              <a:t>“[In addition to] being possible beneficiaries of my action… [others] may also stand to me in relation of promisee to promiser, of creditor to debtor, of </a:t>
            </a:r>
            <a:r>
              <a:rPr lang="en-US" b="1" dirty="0">
                <a:latin typeface="+mn-lt"/>
              </a:rPr>
              <a:t>wife to husband</a:t>
            </a:r>
            <a:r>
              <a:rPr lang="en-US" dirty="0">
                <a:latin typeface="+mn-lt"/>
              </a:rPr>
              <a:t>, of </a:t>
            </a:r>
            <a:r>
              <a:rPr lang="en-US" b="1" dirty="0">
                <a:latin typeface="+mn-lt"/>
              </a:rPr>
              <a:t>child to parent</a:t>
            </a:r>
            <a:r>
              <a:rPr lang="en-US" dirty="0">
                <a:latin typeface="+mn-lt"/>
              </a:rPr>
              <a:t>, of </a:t>
            </a:r>
            <a:r>
              <a:rPr lang="en-US" b="1" dirty="0">
                <a:latin typeface="+mn-lt"/>
              </a:rPr>
              <a:t>friend to friend</a:t>
            </a:r>
            <a:r>
              <a:rPr lang="en-US" dirty="0">
                <a:latin typeface="+mn-lt"/>
              </a:rPr>
              <a:t>, of fellow countryman to fellow countryman and the like; and each of these relations is the foundation of a prima facie duty.” –W. D. Ross </a:t>
            </a:r>
            <a:r>
              <a:rPr lang="en-US" i="1" dirty="0">
                <a:latin typeface="+mn-lt"/>
              </a:rPr>
              <a:t>The Right and the Good</a:t>
            </a:r>
            <a:r>
              <a:rPr lang="en-US" dirty="0">
                <a:latin typeface="+mn-lt"/>
              </a:rPr>
              <a:t> (1930)</a:t>
            </a:r>
          </a:p>
        </p:txBody>
      </p:sp>
      <p:sp>
        <p:nvSpPr>
          <p:cNvPr id="4" name="Text Placeholder 3"/>
          <p:cNvSpPr>
            <a:spLocks noGrp="1"/>
          </p:cNvSpPr>
          <p:nvPr>
            <p:ph type="body" sz="half" idx="2"/>
          </p:nvPr>
        </p:nvSpPr>
        <p:spPr>
          <a:xfrm>
            <a:off x="7140712" y="1754556"/>
            <a:ext cx="4076756" cy="3575116"/>
          </a:xfrm>
        </p:spPr>
        <p:txBody>
          <a:bodyPr>
            <a:normAutofit fontScale="92500" lnSpcReduction="10000"/>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http://hersecondinnings.com/7-tips-to-managing-different-relationships-of-life/</a:t>
            </a:r>
          </a:p>
        </p:txBody>
      </p:sp>
      <p:pic>
        <p:nvPicPr>
          <p:cNvPr id="6" name="Picture Placeholder 5">
            <a:extLst>
              <a:ext uri="{FF2B5EF4-FFF2-40B4-BE49-F238E27FC236}">
                <a16:creationId xmlns:a16="http://schemas.microsoft.com/office/drawing/2014/main" id="{0C76E348-647E-474A-B672-B846A404C9EF}"/>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t="-12438" b="-12438"/>
          <a:stretch/>
        </p:blipFill>
        <p:spPr>
          <a:xfrm>
            <a:off x="6372520" y="857619"/>
            <a:ext cx="5325892" cy="4205373"/>
          </a:xfrm>
        </p:spPr>
      </p:pic>
    </p:spTree>
    <p:extLst>
      <p:ext uri="{BB962C8B-B14F-4D97-AF65-F5344CB8AC3E}">
        <p14:creationId xmlns:p14="http://schemas.microsoft.com/office/powerpoint/2010/main" val="22634058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AA2CEE0-2DFB-4B02-AC7C-CFF17FCA05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8288" y="254410"/>
            <a:ext cx="9323109" cy="6193444"/>
          </a:xfrm>
          <a:prstGeom prst="rect">
            <a:avLst/>
          </a:prstGeom>
        </p:spPr>
      </p:pic>
      <p:sp>
        <p:nvSpPr>
          <p:cNvPr id="7" name="TextBox 6">
            <a:extLst>
              <a:ext uri="{FF2B5EF4-FFF2-40B4-BE49-F238E27FC236}">
                <a16:creationId xmlns:a16="http://schemas.microsoft.com/office/drawing/2014/main" id="{2668AFB3-0CE1-4AD1-BBCA-B85BEE089E90}"/>
              </a:ext>
            </a:extLst>
          </p:cNvPr>
          <p:cNvSpPr txBox="1"/>
          <p:nvPr/>
        </p:nvSpPr>
        <p:spPr>
          <a:xfrm>
            <a:off x="5246055" y="6488668"/>
            <a:ext cx="1699889" cy="369332"/>
          </a:xfrm>
          <a:prstGeom prst="rect">
            <a:avLst/>
          </a:prstGeom>
          <a:noFill/>
        </p:spPr>
        <p:txBody>
          <a:bodyPr wrap="none" rtlCol="0">
            <a:spAutoFit/>
          </a:bodyPr>
          <a:lstStyle/>
          <a:p>
            <a:r>
              <a:rPr lang="en-US" dirty="0"/>
              <a:t>rido©123rf.com</a:t>
            </a:r>
          </a:p>
        </p:txBody>
      </p:sp>
    </p:spTree>
    <p:extLst>
      <p:ext uri="{BB962C8B-B14F-4D97-AF65-F5344CB8AC3E}">
        <p14:creationId xmlns:p14="http://schemas.microsoft.com/office/powerpoint/2010/main" val="12569448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7757" y="3186548"/>
            <a:ext cx="5558243" cy="3137496"/>
          </a:xfrm>
        </p:spPr>
        <p:txBody>
          <a:bodyPr>
            <a:noAutofit/>
          </a:bodyPr>
          <a:lstStyle/>
          <a:p>
            <a:r>
              <a:rPr lang="en-US" dirty="0">
                <a:latin typeface="+mn-lt"/>
              </a:rPr>
              <a:t>“[In addition to] being possible beneficiaries of my action… [others] may also stand to me in relation of promisee to promiser, of creditor to debtor, of wife to husband, of </a:t>
            </a:r>
            <a:r>
              <a:rPr lang="en-US" b="1" dirty="0">
                <a:latin typeface="+mn-lt"/>
              </a:rPr>
              <a:t>child to parent</a:t>
            </a:r>
            <a:r>
              <a:rPr lang="en-US" dirty="0">
                <a:latin typeface="+mn-lt"/>
              </a:rPr>
              <a:t>, of friend to friend, of fellow countryman to fellow countryman and the like; and each of these relations is the foundation of a prima facie duty.” –W. D. Ross </a:t>
            </a:r>
            <a:r>
              <a:rPr lang="en-US" i="1" dirty="0">
                <a:latin typeface="+mn-lt"/>
              </a:rPr>
              <a:t>The Right and the Good</a:t>
            </a:r>
            <a:r>
              <a:rPr lang="en-US" dirty="0">
                <a:latin typeface="+mn-lt"/>
              </a:rPr>
              <a:t> (1930)</a:t>
            </a:r>
          </a:p>
        </p:txBody>
      </p:sp>
      <p:sp>
        <p:nvSpPr>
          <p:cNvPr id="4" name="Text Placeholder 3"/>
          <p:cNvSpPr>
            <a:spLocks noGrp="1"/>
          </p:cNvSpPr>
          <p:nvPr>
            <p:ph type="body" sz="half" idx="2"/>
          </p:nvPr>
        </p:nvSpPr>
        <p:spPr>
          <a:xfrm>
            <a:off x="7140712" y="1754556"/>
            <a:ext cx="4076756" cy="3575116"/>
          </a:xfrm>
        </p:spPr>
        <p:txBody>
          <a:bodyPr>
            <a:normAutofit fontScale="92500" lnSpcReduction="10000"/>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http://hersecondinnings.com/7-tips-to-managing-different-relationships-of-life/</a:t>
            </a:r>
          </a:p>
        </p:txBody>
      </p:sp>
      <p:pic>
        <p:nvPicPr>
          <p:cNvPr id="6" name="Picture Placeholder 5">
            <a:extLst>
              <a:ext uri="{FF2B5EF4-FFF2-40B4-BE49-F238E27FC236}">
                <a16:creationId xmlns:a16="http://schemas.microsoft.com/office/drawing/2014/main" id="{0C76E348-647E-474A-B672-B846A404C9EF}"/>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t="-12438" b="-12438"/>
          <a:stretch/>
        </p:blipFill>
        <p:spPr>
          <a:xfrm>
            <a:off x="6372520" y="857619"/>
            <a:ext cx="5325892" cy="4205373"/>
          </a:xfrm>
        </p:spPr>
      </p:pic>
    </p:spTree>
    <p:extLst>
      <p:ext uri="{BB962C8B-B14F-4D97-AF65-F5344CB8AC3E}">
        <p14:creationId xmlns:p14="http://schemas.microsoft.com/office/powerpoint/2010/main" val="19389986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6019A0B-2B43-4816-9666-F7F4766B83D2}"/>
              </a:ext>
            </a:extLst>
          </p:cNvPr>
          <p:cNvSpPr/>
          <p:nvPr/>
        </p:nvSpPr>
        <p:spPr>
          <a:xfrm>
            <a:off x="710152" y="1510548"/>
            <a:ext cx="6096000" cy="584775"/>
          </a:xfrm>
          <a:prstGeom prst="rect">
            <a:avLst/>
          </a:prstGeom>
        </p:spPr>
        <p:txBody>
          <a:bodyPr>
            <a:spAutoFit/>
          </a:bodyPr>
          <a:lstStyle/>
          <a:p>
            <a:endParaRPr lang="en-US" sz="3200" dirty="0"/>
          </a:p>
        </p:txBody>
      </p:sp>
      <p:sp>
        <p:nvSpPr>
          <p:cNvPr id="14" name="Rectangle 13">
            <a:extLst>
              <a:ext uri="{FF2B5EF4-FFF2-40B4-BE49-F238E27FC236}">
                <a16:creationId xmlns:a16="http://schemas.microsoft.com/office/drawing/2014/main" id="{2B70F53F-AC4C-4093-90B5-2DAF6E3286E9}"/>
              </a:ext>
            </a:extLst>
          </p:cNvPr>
          <p:cNvSpPr/>
          <p:nvPr/>
        </p:nvSpPr>
        <p:spPr>
          <a:xfrm>
            <a:off x="986524" y="5795954"/>
            <a:ext cx="2968020" cy="646331"/>
          </a:xfrm>
          <a:prstGeom prst="rect">
            <a:avLst/>
          </a:prstGeom>
        </p:spPr>
        <p:txBody>
          <a:bodyPr wrap="square">
            <a:spAutoFit/>
          </a:bodyPr>
          <a:lstStyle/>
          <a:p>
            <a:r>
              <a:rPr lang="en-US" dirty="0"/>
              <a:t>https://ethicsofcare.org/author/webteam/page/12/</a:t>
            </a:r>
          </a:p>
        </p:txBody>
      </p:sp>
      <p:sp>
        <p:nvSpPr>
          <p:cNvPr id="15" name="TextBox 14">
            <a:extLst>
              <a:ext uri="{FF2B5EF4-FFF2-40B4-BE49-F238E27FC236}">
                <a16:creationId xmlns:a16="http://schemas.microsoft.com/office/drawing/2014/main" id="{ADD8035D-DBDB-4B86-A4E7-B2F167D10C13}"/>
              </a:ext>
            </a:extLst>
          </p:cNvPr>
          <p:cNvSpPr txBox="1"/>
          <p:nvPr/>
        </p:nvSpPr>
        <p:spPr>
          <a:xfrm>
            <a:off x="5180200" y="406108"/>
            <a:ext cx="6541857" cy="5016758"/>
          </a:xfrm>
          <a:prstGeom prst="rect">
            <a:avLst/>
          </a:prstGeom>
          <a:noFill/>
        </p:spPr>
        <p:txBody>
          <a:bodyPr wrap="square" rtlCol="0">
            <a:spAutoFit/>
          </a:bodyPr>
          <a:lstStyle/>
          <a:p>
            <a:r>
              <a:rPr lang="en-US" sz="3200" dirty="0"/>
              <a:t>“Without feminist insistence on the relevance for morality of the experience of mothering, [the context of the household] is largely ignored by moral theorists.  And yet, from a gender-neutral point of view, how can this vast and fundamental domain of human experience possibly be imagined to lie ‘outside morality’?”</a:t>
            </a:r>
          </a:p>
          <a:p>
            <a:r>
              <a:rPr lang="en-US" sz="3200" dirty="0"/>
              <a:t>-Virginia Held (1990)</a:t>
            </a:r>
          </a:p>
        </p:txBody>
      </p:sp>
      <p:pic>
        <p:nvPicPr>
          <p:cNvPr id="4" name="Picture 3">
            <a:extLst>
              <a:ext uri="{FF2B5EF4-FFF2-40B4-BE49-F238E27FC236}">
                <a16:creationId xmlns:a16="http://schemas.microsoft.com/office/drawing/2014/main" id="{F0C887DF-49F8-40E4-A104-FEF1829DF1CE}"/>
              </a:ext>
            </a:extLst>
          </p:cNvPr>
          <p:cNvPicPr>
            <a:picLocks noChangeAspect="1"/>
          </p:cNvPicPr>
          <p:nvPr/>
        </p:nvPicPr>
        <p:blipFill rotWithShape="1">
          <a:blip r:embed="rId2">
            <a:extLst>
              <a:ext uri="{28A0092B-C50C-407E-A947-70E740481C1C}">
                <a14:useLocalDpi xmlns:a14="http://schemas.microsoft.com/office/drawing/2010/main" val="0"/>
              </a:ext>
            </a:extLst>
          </a:blip>
          <a:srcRect l="7322" t="18694"/>
          <a:stretch/>
        </p:blipFill>
        <p:spPr>
          <a:xfrm>
            <a:off x="264295" y="219999"/>
            <a:ext cx="4230634" cy="5575955"/>
          </a:xfrm>
          <a:prstGeom prst="rect">
            <a:avLst/>
          </a:prstGeom>
        </p:spPr>
      </p:pic>
    </p:spTree>
    <p:extLst>
      <p:ext uri="{BB962C8B-B14F-4D97-AF65-F5344CB8AC3E}">
        <p14:creationId xmlns:p14="http://schemas.microsoft.com/office/powerpoint/2010/main" val="4820192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747267D-D301-4362-B5EF-B1570CD2D4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3066" y="159203"/>
            <a:ext cx="8380429" cy="6282699"/>
          </a:xfrm>
          <a:prstGeom prst="rect">
            <a:avLst/>
          </a:prstGeom>
        </p:spPr>
      </p:pic>
      <p:sp>
        <p:nvSpPr>
          <p:cNvPr id="4" name="TextBox 3">
            <a:extLst>
              <a:ext uri="{FF2B5EF4-FFF2-40B4-BE49-F238E27FC236}">
                <a16:creationId xmlns:a16="http://schemas.microsoft.com/office/drawing/2014/main" id="{1D62E15A-FCC6-4B9E-9FE7-2F831A62D5DD}"/>
              </a:ext>
            </a:extLst>
          </p:cNvPr>
          <p:cNvSpPr txBox="1"/>
          <p:nvPr/>
        </p:nvSpPr>
        <p:spPr>
          <a:xfrm>
            <a:off x="4826551" y="6557394"/>
            <a:ext cx="2573461" cy="369332"/>
          </a:xfrm>
          <a:prstGeom prst="rect">
            <a:avLst/>
          </a:prstGeom>
          <a:noFill/>
        </p:spPr>
        <p:txBody>
          <a:bodyPr wrap="none" rtlCol="0">
            <a:spAutoFit/>
          </a:bodyPr>
          <a:lstStyle/>
          <a:p>
            <a:r>
              <a:rPr lang="en-US" dirty="0"/>
              <a:t>elenathewise©123rf.com</a:t>
            </a:r>
          </a:p>
        </p:txBody>
      </p:sp>
    </p:spTree>
    <p:extLst>
      <p:ext uri="{BB962C8B-B14F-4D97-AF65-F5344CB8AC3E}">
        <p14:creationId xmlns:p14="http://schemas.microsoft.com/office/powerpoint/2010/main" val="21904140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79F4BC9-2991-40E2-ADC4-32166CD605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5273" y="133564"/>
            <a:ext cx="11468212" cy="6606283"/>
          </a:xfrm>
          <a:prstGeom prst="rect">
            <a:avLst/>
          </a:prstGeom>
        </p:spPr>
      </p:pic>
      <p:sp>
        <p:nvSpPr>
          <p:cNvPr id="2" name="TextBox 1">
            <a:extLst>
              <a:ext uri="{FF2B5EF4-FFF2-40B4-BE49-F238E27FC236}">
                <a16:creationId xmlns:a16="http://schemas.microsoft.com/office/drawing/2014/main" id="{5DDF8C2A-B558-4283-A6F1-8B6316F1BBA6}"/>
              </a:ext>
            </a:extLst>
          </p:cNvPr>
          <p:cNvSpPr txBox="1"/>
          <p:nvPr/>
        </p:nvSpPr>
        <p:spPr>
          <a:xfrm>
            <a:off x="9766171" y="961533"/>
            <a:ext cx="359394" cy="923330"/>
          </a:xfrm>
          <a:prstGeom prst="rect">
            <a:avLst/>
          </a:prstGeom>
          <a:noFill/>
        </p:spPr>
        <p:txBody>
          <a:bodyPr wrap="none" rtlCol="0">
            <a:spAutoFit/>
          </a:bodyPr>
          <a:lstStyle/>
          <a:p>
            <a:r>
              <a:rPr lang="en-US" sz="5400" dirty="0"/>
              <a:t>.</a:t>
            </a:r>
          </a:p>
        </p:txBody>
      </p:sp>
    </p:spTree>
    <p:extLst>
      <p:ext uri="{BB962C8B-B14F-4D97-AF65-F5344CB8AC3E}">
        <p14:creationId xmlns:p14="http://schemas.microsoft.com/office/powerpoint/2010/main" val="3161883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79F4BC9-2991-40E2-ADC4-32166CD605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5273" y="133564"/>
            <a:ext cx="11468212" cy="6606283"/>
          </a:xfrm>
          <a:prstGeom prst="rect">
            <a:avLst/>
          </a:prstGeom>
        </p:spPr>
      </p:pic>
      <p:sp>
        <p:nvSpPr>
          <p:cNvPr id="2" name="TextBox 1">
            <a:extLst>
              <a:ext uri="{FF2B5EF4-FFF2-40B4-BE49-F238E27FC236}">
                <a16:creationId xmlns:a16="http://schemas.microsoft.com/office/drawing/2014/main" id="{5DDF8C2A-B558-4283-A6F1-8B6316F1BBA6}"/>
              </a:ext>
            </a:extLst>
          </p:cNvPr>
          <p:cNvSpPr txBox="1"/>
          <p:nvPr/>
        </p:nvSpPr>
        <p:spPr>
          <a:xfrm>
            <a:off x="9766171" y="961533"/>
            <a:ext cx="359394" cy="923330"/>
          </a:xfrm>
          <a:prstGeom prst="rect">
            <a:avLst/>
          </a:prstGeom>
          <a:noFill/>
        </p:spPr>
        <p:txBody>
          <a:bodyPr wrap="none" rtlCol="0">
            <a:spAutoFit/>
          </a:bodyPr>
          <a:lstStyle/>
          <a:p>
            <a:r>
              <a:rPr lang="en-US" sz="5400" dirty="0"/>
              <a:t>.</a:t>
            </a:r>
          </a:p>
        </p:txBody>
      </p:sp>
      <p:sp>
        <p:nvSpPr>
          <p:cNvPr id="4" name="TextBox 3">
            <a:extLst>
              <a:ext uri="{FF2B5EF4-FFF2-40B4-BE49-F238E27FC236}">
                <a16:creationId xmlns:a16="http://schemas.microsoft.com/office/drawing/2014/main" id="{FE0B9425-645F-46C1-8A9E-7A39BFACE36B}"/>
              </a:ext>
            </a:extLst>
          </p:cNvPr>
          <p:cNvSpPr txBox="1"/>
          <p:nvPr/>
        </p:nvSpPr>
        <p:spPr>
          <a:xfrm>
            <a:off x="678729" y="2187019"/>
            <a:ext cx="4044099" cy="2062103"/>
          </a:xfrm>
          <a:prstGeom prst="rect">
            <a:avLst/>
          </a:prstGeom>
          <a:noFill/>
        </p:spPr>
        <p:txBody>
          <a:bodyPr wrap="square" rtlCol="0">
            <a:spAutoFit/>
          </a:bodyPr>
          <a:lstStyle/>
          <a:p>
            <a:r>
              <a:rPr lang="en-US" sz="3200" dirty="0">
                <a:solidFill>
                  <a:schemeClr val="accent1"/>
                </a:solidFill>
              </a:rPr>
              <a:t>Which prima facie duty type would you rank at the top or the bottom of Ross’ list? </a:t>
            </a:r>
          </a:p>
        </p:txBody>
      </p:sp>
    </p:spTree>
    <p:extLst>
      <p:ext uri="{BB962C8B-B14F-4D97-AF65-F5344CB8AC3E}">
        <p14:creationId xmlns:p14="http://schemas.microsoft.com/office/powerpoint/2010/main" val="17579013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D8AA85A-18C8-4492-8032-DBBDFA87F430}"/>
              </a:ext>
            </a:extLst>
          </p:cNvPr>
          <p:cNvSpPr/>
          <p:nvPr/>
        </p:nvSpPr>
        <p:spPr>
          <a:xfrm>
            <a:off x="370609" y="151179"/>
            <a:ext cx="6909727" cy="6555641"/>
          </a:xfrm>
          <a:prstGeom prst="rect">
            <a:avLst/>
          </a:prstGeom>
        </p:spPr>
        <p:txBody>
          <a:bodyPr wrap="square">
            <a:spAutoFit/>
          </a:bodyPr>
          <a:lstStyle/>
          <a:p>
            <a:pPr lvl="0"/>
            <a:r>
              <a:rPr lang="en-US" sz="2800" dirty="0"/>
              <a:t>“Say, for example, that in order to repay a friend for </a:t>
            </a:r>
            <a:r>
              <a:rPr lang="en-US" sz="2800" b="1" dirty="0"/>
              <a:t>helping you with a difficult assignment</a:t>
            </a:r>
            <a:r>
              <a:rPr lang="en-US" sz="2800" dirty="0"/>
              <a:t>, you plan to buy him a drink at a local bar.  However, at the same time you planned to take him a presenter will be giving a </a:t>
            </a:r>
            <a:r>
              <a:rPr lang="en-US" sz="2800" b="1" dirty="0"/>
              <a:t>rare talk </a:t>
            </a:r>
            <a:r>
              <a:rPr lang="en-US" sz="2800" dirty="0"/>
              <a:t>on a subject you enjoy.  Since you haven’t told the friend yet, you are more obligated to go to the talk….  Now, imagine that instead of a homework assignment, this friend instead </a:t>
            </a:r>
            <a:r>
              <a:rPr lang="en-US" sz="2800" b="1" dirty="0"/>
              <a:t>helped you by donating a vital organ</a:t>
            </a:r>
            <a:r>
              <a:rPr lang="en-US" sz="2800" dirty="0"/>
              <a:t> that you badly needed.  And, in addition, he will be moving away soon. In this case, you are more morally obligated to present him with gratitude for making such a large sacrifice.” –Brad Campbell</a:t>
            </a:r>
          </a:p>
        </p:txBody>
      </p:sp>
      <p:pic>
        <p:nvPicPr>
          <p:cNvPr id="4" name="Picture 3">
            <a:extLst>
              <a:ext uri="{FF2B5EF4-FFF2-40B4-BE49-F238E27FC236}">
                <a16:creationId xmlns:a16="http://schemas.microsoft.com/office/drawing/2014/main" id="{E0271349-4A95-491E-AF88-834EF88B7726}"/>
              </a:ext>
            </a:extLst>
          </p:cNvPr>
          <p:cNvPicPr>
            <a:picLocks noChangeAspect="1"/>
          </p:cNvPicPr>
          <p:nvPr/>
        </p:nvPicPr>
        <p:blipFill rotWithShape="1">
          <a:blip r:embed="rId2">
            <a:extLst>
              <a:ext uri="{28A0092B-C50C-407E-A947-70E740481C1C}">
                <a14:useLocalDpi xmlns:a14="http://schemas.microsoft.com/office/drawing/2010/main" val="0"/>
              </a:ext>
            </a:extLst>
          </a:blip>
          <a:srcRect l="24609" t="13024" r="12935"/>
          <a:stretch/>
        </p:blipFill>
        <p:spPr>
          <a:xfrm>
            <a:off x="7476270" y="82486"/>
            <a:ext cx="4467670" cy="3110844"/>
          </a:xfrm>
          <a:prstGeom prst="rect">
            <a:avLst/>
          </a:prstGeom>
        </p:spPr>
      </p:pic>
      <p:pic>
        <p:nvPicPr>
          <p:cNvPr id="6" name="Picture 5">
            <a:extLst>
              <a:ext uri="{FF2B5EF4-FFF2-40B4-BE49-F238E27FC236}">
                <a16:creationId xmlns:a16="http://schemas.microsoft.com/office/drawing/2014/main" id="{B2844951-7F94-4401-B41F-E494D9E018F1}"/>
              </a:ext>
            </a:extLst>
          </p:cNvPr>
          <p:cNvPicPr>
            <a:picLocks noChangeAspect="1"/>
          </p:cNvPicPr>
          <p:nvPr/>
        </p:nvPicPr>
        <p:blipFill rotWithShape="1">
          <a:blip r:embed="rId3">
            <a:extLst>
              <a:ext uri="{28A0092B-C50C-407E-A947-70E740481C1C}">
                <a14:useLocalDpi xmlns:a14="http://schemas.microsoft.com/office/drawing/2010/main" val="0"/>
              </a:ext>
            </a:extLst>
          </a:blip>
          <a:srcRect l="11415" t="20090" r="10574" b="18818"/>
          <a:stretch/>
        </p:blipFill>
        <p:spPr>
          <a:xfrm>
            <a:off x="7476270" y="3628774"/>
            <a:ext cx="3731564" cy="2922309"/>
          </a:xfrm>
          <a:prstGeom prst="rect">
            <a:avLst/>
          </a:prstGeom>
        </p:spPr>
      </p:pic>
      <p:sp>
        <p:nvSpPr>
          <p:cNvPr id="7" name="TextBox 6">
            <a:extLst>
              <a:ext uri="{FF2B5EF4-FFF2-40B4-BE49-F238E27FC236}">
                <a16:creationId xmlns:a16="http://schemas.microsoft.com/office/drawing/2014/main" id="{6849A081-EBBC-4521-BB7F-2BE1A22D2FCA}"/>
              </a:ext>
            </a:extLst>
          </p:cNvPr>
          <p:cNvSpPr txBox="1"/>
          <p:nvPr/>
        </p:nvSpPr>
        <p:spPr>
          <a:xfrm>
            <a:off x="8267307" y="6488668"/>
            <a:ext cx="2305888" cy="369332"/>
          </a:xfrm>
          <a:prstGeom prst="rect">
            <a:avLst/>
          </a:prstGeom>
          <a:noFill/>
        </p:spPr>
        <p:txBody>
          <a:bodyPr wrap="none" rtlCol="0">
            <a:spAutoFit/>
          </a:bodyPr>
          <a:lstStyle/>
          <a:p>
            <a:r>
              <a:rPr lang="en-US" dirty="0"/>
              <a:t>yupiramos©123rf.com</a:t>
            </a:r>
          </a:p>
        </p:txBody>
      </p:sp>
      <p:sp>
        <p:nvSpPr>
          <p:cNvPr id="8" name="TextBox 7">
            <a:extLst>
              <a:ext uri="{FF2B5EF4-FFF2-40B4-BE49-F238E27FC236}">
                <a16:creationId xmlns:a16="http://schemas.microsoft.com/office/drawing/2014/main" id="{B20564D2-7667-4691-9822-86FC34BEECF0}"/>
              </a:ext>
            </a:extLst>
          </p:cNvPr>
          <p:cNvSpPr txBox="1"/>
          <p:nvPr/>
        </p:nvSpPr>
        <p:spPr>
          <a:xfrm>
            <a:off x="8267307" y="3123932"/>
            <a:ext cx="2567113" cy="369332"/>
          </a:xfrm>
          <a:prstGeom prst="rect">
            <a:avLst/>
          </a:prstGeom>
          <a:noFill/>
        </p:spPr>
        <p:txBody>
          <a:bodyPr wrap="none" rtlCol="0">
            <a:spAutoFit/>
          </a:bodyPr>
          <a:lstStyle/>
          <a:p>
            <a:r>
              <a:rPr lang="en-US" dirty="0"/>
              <a:t>jjesadaphorn©123rf.com</a:t>
            </a:r>
          </a:p>
        </p:txBody>
      </p:sp>
    </p:spTree>
    <p:extLst>
      <p:ext uri="{BB962C8B-B14F-4D97-AF65-F5344CB8AC3E}">
        <p14:creationId xmlns:p14="http://schemas.microsoft.com/office/powerpoint/2010/main" val="14830035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D633DF0-A756-4899-AF24-35B8886C63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7965" y="113017"/>
            <a:ext cx="11524989" cy="6637104"/>
          </a:xfrm>
          <a:prstGeom prst="rect">
            <a:avLst/>
          </a:prstGeom>
        </p:spPr>
      </p:pic>
      <p:sp>
        <p:nvSpPr>
          <p:cNvPr id="2" name="Rectangle 1">
            <a:extLst>
              <a:ext uri="{FF2B5EF4-FFF2-40B4-BE49-F238E27FC236}">
                <a16:creationId xmlns:a16="http://schemas.microsoft.com/office/drawing/2014/main" id="{E3DFC886-DA24-4AEB-A279-8FE52D0E08D9}"/>
              </a:ext>
            </a:extLst>
          </p:cNvPr>
          <p:cNvSpPr/>
          <p:nvPr/>
        </p:nvSpPr>
        <p:spPr>
          <a:xfrm>
            <a:off x="9641841" y="953620"/>
            <a:ext cx="359394" cy="923330"/>
          </a:xfrm>
          <a:prstGeom prst="rect">
            <a:avLst/>
          </a:prstGeom>
        </p:spPr>
        <p:txBody>
          <a:bodyPr wrap="none">
            <a:spAutoFit/>
          </a:bodyPr>
          <a:lstStyle/>
          <a:p>
            <a:r>
              <a:rPr lang="en-US" sz="5400" dirty="0"/>
              <a:t>.</a:t>
            </a:r>
          </a:p>
        </p:txBody>
      </p:sp>
    </p:spTree>
    <p:extLst>
      <p:ext uri="{BB962C8B-B14F-4D97-AF65-F5344CB8AC3E}">
        <p14:creationId xmlns:p14="http://schemas.microsoft.com/office/powerpoint/2010/main" val="13599985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0DE2915-5467-4F9E-9D33-37B234E6C9DE}"/>
              </a:ext>
            </a:extLst>
          </p:cNvPr>
          <p:cNvSpPr/>
          <p:nvPr/>
        </p:nvSpPr>
        <p:spPr>
          <a:xfrm>
            <a:off x="2204301" y="254522"/>
            <a:ext cx="7783398" cy="1077218"/>
          </a:xfrm>
          <a:prstGeom prst="rect">
            <a:avLst/>
          </a:prstGeom>
        </p:spPr>
        <p:txBody>
          <a:bodyPr wrap="square">
            <a:spAutoFit/>
          </a:bodyPr>
          <a:lstStyle/>
          <a:p>
            <a:r>
              <a:rPr lang="en-US" sz="3200" dirty="0">
                <a:latin typeface="Calibri" panose="020F0502020204030204" pitchFamily="34" charset="0"/>
                <a:ea typeface="Calibri" panose="020F0502020204030204" pitchFamily="34" charset="0"/>
                <a:cs typeface="Times New Roman" panose="02020603050405020304" pitchFamily="18" charset="0"/>
              </a:rPr>
              <a:t>What is the deficiency of Ross’ theory if there is no fixed ranking of prima facie duty types?</a:t>
            </a:r>
            <a:endParaRPr lang="en-US" sz="3200" dirty="0"/>
          </a:p>
        </p:txBody>
      </p:sp>
    </p:spTree>
    <p:extLst>
      <p:ext uri="{BB962C8B-B14F-4D97-AF65-F5344CB8AC3E}">
        <p14:creationId xmlns:p14="http://schemas.microsoft.com/office/powerpoint/2010/main" val="40413873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2854025-5FB1-4FDC-B5AF-B70B569F0D49}"/>
              </a:ext>
            </a:extLst>
          </p:cNvPr>
          <p:cNvPicPr>
            <a:picLocks noChangeAspect="1"/>
          </p:cNvPicPr>
          <p:nvPr/>
        </p:nvPicPr>
        <p:blipFill rotWithShape="1">
          <a:blip r:embed="rId2">
            <a:extLst>
              <a:ext uri="{28A0092B-C50C-407E-A947-70E740481C1C}">
                <a14:useLocalDpi xmlns:a14="http://schemas.microsoft.com/office/drawing/2010/main" val="0"/>
              </a:ext>
            </a:extLst>
          </a:blip>
          <a:srcRect l="3497" t="12509" r="3712" b="14639"/>
          <a:stretch/>
        </p:blipFill>
        <p:spPr>
          <a:xfrm>
            <a:off x="1340177" y="1792976"/>
            <a:ext cx="9511646" cy="4996206"/>
          </a:xfrm>
          <a:prstGeom prst="rect">
            <a:avLst/>
          </a:prstGeom>
        </p:spPr>
      </p:pic>
      <p:sp>
        <p:nvSpPr>
          <p:cNvPr id="4" name="TextBox 3">
            <a:extLst>
              <a:ext uri="{FF2B5EF4-FFF2-40B4-BE49-F238E27FC236}">
                <a16:creationId xmlns:a16="http://schemas.microsoft.com/office/drawing/2014/main" id="{F9053B61-035F-409B-A4AC-B626B2CAD04A}"/>
              </a:ext>
            </a:extLst>
          </p:cNvPr>
          <p:cNvSpPr txBox="1"/>
          <p:nvPr/>
        </p:nvSpPr>
        <p:spPr>
          <a:xfrm>
            <a:off x="5065718" y="6419850"/>
            <a:ext cx="2060564" cy="369332"/>
          </a:xfrm>
          <a:prstGeom prst="rect">
            <a:avLst/>
          </a:prstGeom>
          <a:noFill/>
        </p:spPr>
        <p:txBody>
          <a:bodyPr wrap="none" rtlCol="0">
            <a:spAutoFit/>
          </a:bodyPr>
          <a:lstStyle/>
          <a:p>
            <a:r>
              <a:rPr lang="en-US" dirty="0"/>
              <a:t>sangoiri©123rf.com</a:t>
            </a:r>
          </a:p>
        </p:txBody>
      </p:sp>
      <p:sp>
        <p:nvSpPr>
          <p:cNvPr id="2" name="Rectangle 1">
            <a:extLst>
              <a:ext uri="{FF2B5EF4-FFF2-40B4-BE49-F238E27FC236}">
                <a16:creationId xmlns:a16="http://schemas.microsoft.com/office/drawing/2014/main" id="{30DE2915-5467-4F9E-9D33-37B234E6C9DE}"/>
              </a:ext>
            </a:extLst>
          </p:cNvPr>
          <p:cNvSpPr/>
          <p:nvPr/>
        </p:nvSpPr>
        <p:spPr>
          <a:xfrm>
            <a:off x="2204301" y="254522"/>
            <a:ext cx="7783398" cy="1077218"/>
          </a:xfrm>
          <a:prstGeom prst="rect">
            <a:avLst/>
          </a:prstGeom>
        </p:spPr>
        <p:txBody>
          <a:bodyPr wrap="square">
            <a:spAutoFit/>
          </a:bodyPr>
          <a:lstStyle/>
          <a:p>
            <a:r>
              <a:rPr lang="en-US" sz="3200" dirty="0">
                <a:latin typeface="Calibri" panose="020F0502020204030204" pitchFamily="34" charset="0"/>
                <a:ea typeface="Calibri" panose="020F0502020204030204" pitchFamily="34" charset="0"/>
                <a:cs typeface="Times New Roman" panose="02020603050405020304" pitchFamily="18" charset="0"/>
              </a:rPr>
              <a:t>What is the deficiency of Ross’ theory if there is no fixed ranking of prima facie duty types?</a:t>
            </a:r>
            <a:endParaRPr lang="en-US" sz="3200" dirty="0"/>
          </a:p>
        </p:txBody>
      </p:sp>
    </p:spTree>
    <p:extLst>
      <p:ext uri="{BB962C8B-B14F-4D97-AF65-F5344CB8AC3E}">
        <p14:creationId xmlns:p14="http://schemas.microsoft.com/office/powerpoint/2010/main" val="28201589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6019A0B-2B43-4816-9666-F7F4766B83D2}"/>
              </a:ext>
            </a:extLst>
          </p:cNvPr>
          <p:cNvSpPr/>
          <p:nvPr/>
        </p:nvSpPr>
        <p:spPr>
          <a:xfrm>
            <a:off x="710152" y="1510548"/>
            <a:ext cx="6096000" cy="584775"/>
          </a:xfrm>
          <a:prstGeom prst="rect">
            <a:avLst/>
          </a:prstGeom>
        </p:spPr>
        <p:txBody>
          <a:bodyPr>
            <a:spAutoFit/>
          </a:bodyPr>
          <a:lstStyle/>
          <a:p>
            <a:endParaRPr lang="en-US" sz="3200" dirty="0"/>
          </a:p>
        </p:txBody>
      </p:sp>
      <p:pic>
        <p:nvPicPr>
          <p:cNvPr id="13" name="Picture 12">
            <a:extLst>
              <a:ext uri="{FF2B5EF4-FFF2-40B4-BE49-F238E27FC236}">
                <a16:creationId xmlns:a16="http://schemas.microsoft.com/office/drawing/2014/main" id="{8E89FECE-6D3F-4C61-BE81-09053ADE39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1035" y="1413063"/>
            <a:ext cx="3015841" cy="4031873"/>
          </a:xfrm>
          <a:prstGeom prst="rect">
            <a:avLst/>
          </a:prstGeom>
        </p:spPr>
      </p:pic>
      <p:sp>
        <p:nvSpPr>
          <p:cNvPr id="14" name="Rectangle 13">
            <a:extLst>
              <a:ext uri="{FF2B5EF4-FFF2-40B4-BE49-F238E27FC236}">
                <a16:creationId xmlns:a16="http://schemas.microsoft.com/office/drawing/2014/main" id="{2B70F53F-AC4C-4093-90B5-2DAF6E3286E9}"/>
              </a:ext>
            </a:extLst>
          </p:cNvPr>
          <p:cNvSpPr/>
          <p:nvPr/>
        </p:nvSpPr>
        <p:spPr>
          <a:xfrm>
            <a:off x="1085506" y="5844079"/>
            <a:ext cx="3221855" cy="646331"/>
          </a:xfrm>
          <a:prstGeom prst="rect">
            <a:avLst/>
          </a:prstGeom>
        </p:spPr>
        <p:txBody>
          <a:bodyPr wrap="square">
            <a:spAutoFit/>
          </a:bodyPr>
          <a:lstStyle/>
          <a:p>
            <a:r>
              <a:rPr lang="en-US" dirty="0"/>
              <a:t>http://www.nytimes.com/2011/01/08/us/08beliefs.html</a:t>
            </a:r>
          </a:p>
        </p:txBody>
      </p:sp>
      <p:sp>
        <p:nvSpPr>
          <p:cNvPr id="15" name="TextBox 14">
            <a:extLst>
              <a:ext uri="{FF2B5EF4-FFF2-40B4-BE49-F238E27FC236}">
                <a16:creationId xmlns:a16="http://schemas.microsoft.com/office/drawing/2014/main" id="{ADD8035D-DBDB-4B86-A4E7-B2F167D10C13}"/>
              </a:ext>
            </a:extLst>
          </p:cNvPr>
          <p:cNvSpPr txBox="1"/>
          <p:nvPr/>
        </p:nvSpPr>
        <p:spPr>
          <a:xfrm>
            <a:off x="4647759" y="2767279"/>
            <a:ext cx="7521931" cy="1323439"/>
          </a:xfrm>
          <a:prstGeom prst="rect">
            <a:avLst/>
          </a:prstGeom>
          <a:noFill/>
        </p:spPr>
        <p:txBody>
          <a:bodyPr wrap="none" rtlCol="0">
            <a:spAutoFit/>
          </a:bodyPr>
          <a:lstStyle/>
          <a:p>
            <a:r>
              <a:rPr lang="en-US" sz="4000" dirty="0"/>
              <a:t>G. E. M. Anscombe </a:t>
            </a:r>
          </a:p>
          <a:p>
            <a:r>
              <a:rPr lang="en-US" sz="4000" dirty="0"/>
              <a:t>“Modern Moral Philosophy” (1958)</a:t>
            </a:r>
          </a:p>
        </p:txBody>
      </p:sp>
    </p:spTree>
    <p:extLst>
      <p:ext uri="{BB962C8B-B14F-4D97-AF65-F5344CB8AC3E}">
        <p14:creationId xmlns:p14="http://schemas.microsoft.com/office/powerpoint/2010/main" val="28376072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A702614-2270-465C-89EE-B404D1F32D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0581" y="593889"/>
            <a:ext cx="8695841" cy="5608948"/>
          </a:xfrm>
          <a:prstGeom prst="rect">
            <a:avLst/>
          </a:prstGeom>
        </p:spPr>
      </p:pic>
      <p:sp>
        <p:nvSpPr>
          <p:cNvPr id="4" name="TextBox 3">
            <a:extLst>
              <a:ext uri="{FF2B5EF4-FFF2-40B4-BE49-F238E27FC236}">
                <a16:creationId xmlns:a16="http://schemas.microsoft.com/office/drawing/2014/main" id="{631402FC-1778-4848-8229-61822352A815}"/>
              </a:ext>
            </a:extLst>
          </p:cNvPr>
          <p:cNvSpPr txBox="1"/>
          <p:nvPr/>
        </p:nvSpPr>
        <p:spPr>
          <a:xfrm>
            <a:off x="3006115" y="6488668"/>
            <a:ext cx="6258316" cy="369332"/>
          </a:xfrm>
          <a:prstGeom prst="rect">
            <a:avLst/>
          </a:prstGeom>
          <a:noFill/>
        </p:spPr>
        <p:txBody>
          <a:bodyPr wrap="none" rtlCol="0">
            <a:spAutoFit/>
          </a:bodyPr>
          <a:lstStyle/>
          <a:p>
            <a:r>
              <a:rPr lang="en-US" dirty="0"/>
              <a:t>Human Wellbeing and the Good Life: Aristotle (Chris </a:t>
            </a:r>
            <a:r>
              <a:rPr lang="en-US" dirty="0" err="1"/>
              <a:t>Surprenant</a:t>
            </a:r>
            <a:r>
              <a:rPr lang="en-US" dirty="0"/>
              <a:t>)</a:t>
            </a:r>
          </a:p>
        </p:txBody>
      </p:sp>
    </p:spTree>
    <p:extLst>
      <p:ext uri="{BB962C8B-B14F-4D97-AF65-F5344CB8AC3E}">
        <p14:creationId xmlns:p14="http://schemas.microsoft.com/office/powerpoint/2010/main" val="9520582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6019A0B-2B43-4816-9666-F7F4766B83D2}"/>
              </a:ext>
            </a:extLst>
          </p:cNvPr>
          <p:cNvSpPr/>
          <p:nvPr/>
        </p:nvSpPr>
        <p:spPr>
          <a:xfrm>
            <a:off x="710152" y="1018105"/>
            <a:ext cx="6096000" cy="5016758"/>
          </a:xfrm>
          <a:prstGeom prst="rect">
            <a:avLst/>
          </a:prstGeom>
        </p:spPr>
        <p:txBody>
          <a:bodyPr>
            <a:spAutoFit/>
          </a:bodyPr>
          <a:lstStyle/>
          <a:p>
            <a:r>
              <a:rPr lang="en-US" sz="3200" b="1" dirty="0"/>
              <a:t>Technical Manual Model: </a:t>
            </a:r>
            <a:r>
              <a:rPr lang="en-US" sz="3200" dirty="0"/>
              <a:t>“Ethical theories, in the tradition in which they have developed in the twentieth century, have raised a certain expectation about ethical theory: that it will apply to everyone in the same way, and that it will do so </a:t>
            </a:r>
            <a:r>
              <a:rPr lang="en-US" sz="3200" b="1" dirty="0"/>
              <a:t>by telling people what to do</a:t>
            </a:r>
            <a:r>
              <a:rPr lang="en-US" sz="3200" dirty="0"/>
              <a:t> in a fairly specific manner.” </a:t>
            </a:r>
          </a:p>
          <a:p>
            <a:r>
              <a:rPr lang="en-US" sz="3200" dirty="0"/>
              <a:t>–Julia Annas (2004)</a:t>
            </a:r>
          </a:p>
        </p:txBody>
      </p:sp>
      <p:sp>
        <p:nvSpPr>
          <p:cNvPr id="10" name="Rectangle 9">
            <a:extLst>
              <a:ext uri="{FF2B5EF4-FFF2-40B4-BE49-F238E27FC236}">
                <a16:creationId xmlns:a16="http://schemas.microsoft.com/office/drawing/2014/main" id="{6894380E-6435-450D-961E-FAF82B8838D8}"/>
              </a:ext>
            </a:extLst>
          </p:cNvPr>
          <p:cNvSpPr/>
          <p:nvPr/>
        </p:nvSpPr>
        <p:spPr>
          <a:xfrm>
            <a:off x="7884640" y="5844079"/>
            <a:ext cx="3088160" cy="646331"/>
          </a:xfrm>
          <a:prstGeom prst="rect">
            <a:avLst/>
          </a:prstGeom>
        </p:spPr>
        <p:txBody>
          <a:bodyPr wrap="square">
            <a:spAutoFit/>
          </a:bodyPr>
          <a:lstStyle/>
          <a:p>
            <a:r>
              <a:rPr lang="en-US" dirty="0"/>
              <a:t>http://www.happinessandwellbeing.org/julia-annas/</a:t>
            </a:r>
          </a:p>
        </p:txBody>
      </p:sp>
      <p:pic>
        <p:nvPicPr>
          <p:cNvPr id="3" name="Picture 2">
            <a:extLst>
              <a:ext uri="{FF2B5EF4-FFF2-40B4-BE49-F238E27FC236}">
                <a16:creationId xmlns:a16="http://schemas.microsoft.com/office/drawing/2014/main" id="{8E566220-B748-48D1-8FA2-0F4C1CC58A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7173" y="1510548"/>
            <a:ext cx="3359895" cy="4031873"/>
          </a:xfrm>
          <a:prstGeom prst="rect">
            <a:avLst/>
          </a:prstGeom>
        </p:spPr>
      </p:pic>
    </p:spTree>
    <p:extLst>
      <p:ext uri="{BB962C8B-B14F-4D97-AF65-F5344CB8AC3E}">
        <p14:creationId xmlns:p14="http://schemas.microsoft.com/office/powerpoint/2010/main" val="28625635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A82C0BC-E4BE-4AE3-B5A0-24D6543AEB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7475" y="0"/>
            <a:ext cx="8877049" cy="6858000"/>
          </a:xfrm>
          <a:prstGeom prst="rect">
            <a:avLst/>
          </a:prstGeom>
        </p:spPr>
      </p:pic>
      <p:sp>
        <p:nvSpPr>
          <p:cNvPr id="5" name="TextBox 4">
            <a:extLst>
              <a:ext uri="{FF2B5EF4-FFF2-40B4-BE49-F238E27FC236}">
                <a16:creationId xmlns:a16="http://schemas.microsoft.com/office/drawing/2014/main" id="{F392E391-A4DE-42CB-A497-F7A0C70FEB6D}"/>
              </a:ext>
            </a:extLst>
          </p:cNvPr>
          <p:cNvSpPr txBox="1"/>
          <p:nvPr/>
        </p:nvSpPr>
        <p:spPr>
          <a:xfrm>
            <a:off x="7880808" y="6488668"/>
            <a:ext cx="2565511" cy="369332"/>
          </a:xfrm>
          <a:prstGeom prst="rect">
            <a:avLst/>
          </a:prstGeom>
          <a:noFill/>
        </p:spPr>
        <p:txBody>
          <a:bodyPr wrap="none" rtlCol="0">
            <a:spAutoFit/>
          </a:bodyPr>
          <a:lstStyle/>
          <a:p>
            <a:r>
              <a:rPr lang="en-US" dirty="0"/>
              <a:t>vadimgozhda©123rf.com</a:t>
            </a:r>
          </a:p>
        </p:txBody>
      </p:sp>
    </p:spTree>
    <p:extLst>
      <p:ext uri="{BB962C8B-B14F-4D97-AF65-F5344CB8AC3E}">
        <p14:creationId xmlns:p14="http://schemas.microsoft.com/office/powerpoint/2010/main" val="40592041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9710D53-1C70-4FF7-A5B8-0A41810A5B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608" y="0"/>
            <a:ext cx="8380783" cy="6858000"/>
          </a:xfrm>
          <a:prstGeom prst="rect">
            <a:avLst/>
          </a:prstGeom>
        </p:spPr>
      </p:pic>
      <p:sp>
        <p:nvSpPr>
          <p:cNvPr id="4" name="TextBox 3">
            <a:extLst>
              <a:ext uri="{FF2B5EF4-FFF2-40B4-BE49-F238E27FC236}">
                <a16:creationId xmlns:a16="http://schemas.microsoft.com/office/drawing/2014/main" id="{28FAF3A0-117F-42C8-ADB1-F3EAF6360B4E}"/>
              </a:ext>
            </a:extLst>
          </p:cNvPr>
          <p:cNvSpPr txBox="1"/>
          <p:nvPr/>
        </p:nvSpPr>
        <p:spPr>
          <a:xfrm>
            <a:off x="7899662" y="6488668"/>
            <a:ext cx="2315442" cy="369332"/>
          </a:xfrm>
          <a:prstGeom prst="rect">
            <a:avLst/>
          </a:prstGeom>
          <a:noFill/>
        </p:spPr>
        <p:txBody>
          <a:bodyPr wrap="none" rtlCol="0">
            <a:spAutoFit/>
          </a:bodyPr>
          <a:lstStyle/>
          <a:p>
            <a:r>
              <a:rPr lang="en-US" dirty="0">
                <a:solidFill>
                  <a:schemeClr val="bg1"/>
                </a:solidFill>
              </a:rPr>
              <a:t>alphaspirit©123rf.com</a:t>
            </a:r>
          </a:p>
        </p:txBody>
      </p:sp>
    </p:spTree>
    <p:extLst>
      <p:ext uri="{BB962C8B-B14F-4D97-AF65-F5344CB8AC3E}">
        <p14:creationId xmlns:p14="http://schemas.microsoft.com/office/powerpoint/2010/main" val="29880196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smiling for the camera&#10;&#10;Description generated with very high confidence">
            <a:extLst>
              <a:ext uri="{FF2B5EF4-FFF2-40B4-BE49-F238E27FC236}">
                <a16:creationId xmlns:a16="http://schemas.microsoft.com/office/drawing/2014/main" id="{4E997FDA-229C-4A07-AA1A-B167CA0BE80A}"/>
              </a:ext>
            </a:extLst>
          </p:cNvPr>
          <p:cNvPicPr>
            <a:picLocks noChangeAspect="1"/>
          </p:cNvPicPr>
          <p:nvPr/>
        </p:nvPicPr>
        <p:blipFill rotWithShape="1">
          <a:blip r:embed="rId2">
            <a:extLst>
              <a:ext uri="{28A0092B-C50C-407E-A947-70E740481C1C}">
                <a14:useLocalDpi xmlns:a14="http://schemas.microsoft.com/office/drawing/2010/main" val="0"/>
              </a:ext>
            </a:extLst>
          </a:blip>
          <a:srcRect r="1714"/>
          <a:stretch/>
        </p:blipFill>
        <p:spPr>
          <a:xfrm>
            <a:off x="2292233" y="1939876"/>
            <a:ext cx="7689967" cy="3241723"/>
          </a:xfrm>
          <a:prstGeom prst="rect">
            <a:avLst/>
          </a:prstGeom>
        </p:spPr>
      </p:pic>
    </p:spTree>
    <p:extLst>
      <p:ext uri="{BB962C8B-B14F-4D97-AF65-F5344CB8AC3E}">
        <p14:creationId xmlns:p14="http://schemas.microsoft.com/office/powerpoint/2010/main" val="385360472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B93A8E9-FA23-4A5A-B8CC-445A52B80AA4}"/>
              </a:ext>
            </a:extLst>
          </p:cNvPr>
          <p:cNvPicPr>
            <a:picLocks noChangeAspect="1"/>
          </p:cNvPicPr>
          <p:nvPr/>
        </p:nvPicPr>
        <p:blipFill>
          <a:blip r:embed="rId2"/>
          <a:stretch>
            <a:fillRect/>
          </a:stretch>
        </p:blipFill>
        <p:spPr>
          <a:xfrm>
            <a:off x="1564848" y="111120"/>
            <a:ext cx="10520315" cy="6652765"/>
          </a:xfrm>
          <a:prstGeom prst="rect">
            <a:avLst/>
          </a:prstGeom>
        </p:spPr>
      </p:pic>
    </p:spTree>
    <p:extLst>
      <p:ext uri="{BB962C8B-B14F-4D97-AF65-F5344CB8AC3E}">
        <p14:creationId xmlns:p14="http://schemas.microsoft.com/office/powerpoint/2010/main" val="15818044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B93A8E9-FA23-4A5A-B8CC-445A52B80AA4}"/>
              </a:ext>
            </a:extLst>
          </p:cNvPr>
          <p:cNvPicPr>
            <a:picLocks noChangeAspect="1"/>
          </p:cNvPicPr>
          <p:nvPr/>
        </p:nvPicPr>
        <p:blipFill>
          <a:blip r:embed="rId2"/>
          <a:stretch>
            <a:fillRect/>
          </a:stretch>
        </p:blipFill>
        <p:spPr>
          <a:xfrm>
            <a:off x="1564848" y="111120"/>
            <a:ext cx="10520315" cy="6652765"/>
          </a:xfrm>
          <a:prstGeom prst="rect">
            <a:avLst/>
          </a:prstGeom>
        </p:spPr>
      </p:pic>
      <p:pic>
        <p:nvPicPr>
          <p:cNvPr id="3" name="Picture 2">
            <a:extLst>
              <a:ext uri="{FF2B5EF4-FFF2-40B4-BE49-F238E27FC236}">
                <a16:creationId xmlns:a16="http://schemas.microsoft.com/office/drawing/2014/main" id="{E6E251EF-7AA0-4AFA-B13D-A602313D9F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15167" y="0"/>
            <a:ext cx="3176833" cy="3415842"/>
          </a:xfrm>
          <a:prstGeom prst="rect">
            <a:avLst/>
          </a:prstGeom>
        </p:spPr>
      </p:pic>
    </p:spTree>
    <p:extLst>
      <p:ext uri="{BB962C8B-B14F-4D97-AF65-F5344CB8AC3E}">
        <p14:creationId xmlns:p14="http://schemas.microsoft.com/office/powerpoint/2010/main" val="15772786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CA5F7AA-993B-48E7-843C-FB8506F0A4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8542" y="590550"/>
            <a:ext cx="10600163" cy="5886450"/>
          </a:xfrm>
          <a:prstGeom prst="rect">
            <a:avLst/>
          </a:prstGeom>
        </p:spPr>
      </p:pic>
    </p:spTree>
    <p:extLst>
      <p:ext uri="{BB962C8B-B14F-4D97-AF65-F5344CB8AC3E}">
        <p14:creationId xmlns:p14="http://schemas.microsoft.com/office/powerpoint/2010/main" val="37489825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2A6B5A7-281F-4BD3-9FAE-33820E081C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5229" y="600075"/>
            <a:ext cx="10641542" cy="5946050"/>
          </a:xfrm>
          <a:prstGeom prst="rect">
            <a:avLst/>
          </a:prstGeom>
        </p:spPr>
      </p:pic>
    </p:spTree>
    <p:extLst>
      <p:ext uri="{BB962C8B-B14F-4D97-AF65-F5344CB8AC3E}">
        <p14:creationId xmlns:p14="http://schemas.microsoft.com/office/powerpoint/2010/main" val="354422495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oiletry&#10;&#10;Description generated with very high confidence">
            <a:extLst>
              <a:ext uri="{FF2B5EF4-FFF2-40B4-BE49-F238E27FC236}">
                <a16:creationId xmlns:a16="http://schemas.microsoft.com/office/drawing/2014/main" id="{04AA0483-5C64-40C5-A19F-0BBCFB7302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7625" y="341219"/>
            <a:ext cx="10921900" cy="6326282"/>
          </a:xfrm>
          <a:prstGeom prst="rect">
            <a:avLst/>
          </a:prstGeom>
        </p:spPr>
      </p:pic>
    </p:spTree>
    <p:extLst>
      <p:ext uri="{BB962C8B-B14F-4D97-AF65-F5344CB8AC3E}">
        <p14:creationId xmlns:p14="http://schemas.microsoft.com/office/powerpoint/2010/main" val="285976777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986CB17-74E1-4CA6-93F5-717C9610BAFA}"/>
              </a:ext>
            </a:extLst>
          </p:cNvPr>
          <p:cNvSpPr/>
          <p:nvPr/>
        </p:nvSpPr>
        <p:spPr>
          <a:xfrm>
            <a:off x="0" y="2290713"/>
            <a:ext cx="3879465" cy="2062103"/>
          </a:xfrm>
          <a:prstGeom prst="rect">
            <a:avLst/>
          </a:prstGeom>
        </p:spPr>
        <p:txBody>
          <a:bodyPr wrap="square">
            <a:spAutoFit/>
          </a:bodyPr>
          <a:lstStyle/>
          <a:p>
            <a:pPr lvl="0"/>
            <a:r>
              <a:rPr lang="en-US" sz="3200" dirty="0"/>
              <a:t>Describe your own counterexample to Utilitarianism involving punishment.</a:t>
            </a:r>
          </a:p>
        </p:txBody>
      </p:sp>
    </p:spTree>
    <p:extLst>
      <p:ext uri="{BB962C8B-B14F-4D97-AF65-F5344CB8AC3E}">
        <p14:creationId xmlns:p14="http://schemas.microsoft.com/office/powerpoint/2010/main" val="39512317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5877E74-AD46-49E3-95CB-0184BF46EF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31659" y="295180"/>
            <a:ext cx="8360341" cy="6267640"/>
          </a:xfrm>
          <a:prstGeom prst="rect">
            <a:avLst/>
          </a:prstGeom>
        </p:spPr>
      </p:pic>
      <p:sp>
        <p:nvSpPr>
          <p:cNvPr id="2" name="Rectangle 1">
            <a:extLst>
              <a:ext uri="{FF2B5EF4-FFF2-40B4-BE49-F238E27FC236}">
                <a16:creationId xmlns:a16="http://schemas.microsoft.com/office/drawing/2014/main" id="{E986CB17-74E1-4CA6-93F5-717C9610BAFA}"/>
              </a:ext>
            </a:extLst>
          </p:cNvPr>
          <p:cNvSpPr/>
          <p:nvPr/>
        </p:nvSpPr>
        <p:spPr>
          <a:xfrm>
            <a:off x="0" y="2290713"/>
            <a:ext cx="3879465" cy="2062103"/>
          </a:xfrm>
          <a:prstGeom prst="rect">
            <a:avLst/>
          </a:prstGeom>
        </p:spPr>
        <p:txBody>
          <a:bodyPr wrap="square">
            <a:spAutoFit/>
          </a:bodyPr>
          <a:lstStyle/>
          <a:p>
            <a:pPr lvl="0"/>
            <a:r>
              <a:rPr lang="en-US" sz="3200" dirty="0"/>
              <a:t>Describe your own counterexample to Utilitarianism involving punishment.</a:t>
            </a:r>
          </a:p>
        </p:txBody>
      </p:sp>
      <p:sp>
        <p:nvSpPr>
          <p:cNvPr id="6" name="Rectangle 5">
            <a:extLst>
              <a:ext uri="{FF2B5EF4-FFF2-40B4-BE49-F238E27FC236}">
                <a16:creationId xmlns:a16="http://schemas.microsoft.com/office/drawing/2014/main" id="{20CB0EFF-AD6A-4C06-8AD0-A7BA7101D1B9}"/>
              </a:ext>
            </a:extLst>
          </p:cNvPr>
          <p:cNvSpPr/>
          <p:nvPr/>
        </p:nvSpPr>
        <p:spPr>
          <a:xfrm>
            <a:off x="7076893" y="6100656"/>
            <a:ext cx="1869871" cy="369332"/>
          </a:xfrm>
          <a:prstGeom prst="rect">
            <a:avLst/>
          </a:prstGeom>
        </p:spPr>
        <p:txBody>
          <a:bodyPr wrap="none">
            <a:spAutoFit/>
          </a:bodyPr>
          <a:lstStyle/>
          <a:p>
            <a:r>
              <a:rPr lang="en-US" dirty="0"/>
              <a:t>rasilja©123rf.com</a:t>
            </a:r>
          </a:p>
        </p:txBody>
      </p:sp>
    </p:spTree>
    <p:extLst>
      <p:ext uri="{BB962C8B-B14F-4D97-AF65-F5344CB8AC3E}">
        <p14:creationId xmlns:p14="http://schemas.microsoft.com/office/powerpoint/2010/main" val="364074042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7112" y="2716099"/>
            <a:ext cx="3893271" cy="1451727"/>
          </a:xfrm>
        </p:spPr>
        <p:txBody>
          <a:bodyPr>
            <a:noAutofit/>
          </a:bodyPr>
          <a:lstStyle/>
          <a:p>
            <a:r>
              <a:rPr lang="en-US" sz="4800" dirty="0"/>
              <a:t>More than Deserved</a:t>
            </a:r>
          </a:p>
        </p:txBody>
      </p:sp>
      <p:sp>
        <p:nvSpPr>
          <p:cNvPr id="4" name="Text Placeholder 3"/>
          <p:cNvSpPr>
            <a:spLocks noGrp="1"/>
          </p:cNvSpPr>
          <p:nvPr>
            <p:ph type="body" sz="half" idx="2"/>
          </p:nvPr>
        </p:nvSpPr>
        <p:spPr>
          <a:xfrm>
            <a:off x="6291524" y="2330777"/>
            <a:ext cx="4619134" cy="3674098"/>
          </a:xfrm>
        </p:spPr>
        <p:txBody>
          <a:bodyPr>
            <a:normAutofit/>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http://www.nytimes.com/2012/12/17/opinion/life-sentences-for-low-level-crimes.html</a:t>
            </a:r>
          </a:p>
        </p:txBody>
      </p:sp>
      <p:pic>
        <p:nvPicPr>
          <p:cNvPr id="6" name="Picture Placeholder 5" descr="A picture containing building, wall, indoor&#10;&#10;Description generated with high confidence">
            <a:extLst>
              <a:ext uri="{FF2B5EF4-FFF2-40B4-BE49-F238E27FC236}">
                <a16:creationId xmlns:a16="http://schemas.microsoft.com/office/drawing/2014/main" id="{45314D7D-4E5E-4027-BBAB-BDB6A8AC5983}"/>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18920" b="18920"/>
          <a:stretch>
            <a:fillRect/>
          </a:stretch>
        </p:blipFill>
        <p:spPr>
          <a:xfrm>
            <a:off x="5211763" y="492125"/>
            <a:ext cx="6172200" cy="4873625"/>
          </a:xfrm>
        </p:spPr>
      </p:pic>
    </p:spTree>
    <p:extLst>
      <p:ext uri="{BB962C8B-B14F-4D97-AF65-F5344CB8AC3E}">
        <p14:creationId xmlns:p14="http://schemas.microsoft.com/office/powerpoint/2010/main" val="2129674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1353" y="1725105"/>
            <a:ext cx="6852579" cy="4317476"/>
          </a:xfrm>
        </p:spPr>
        <p:txBody>
          <a:bodyPr>
            <a:noAutofit/>
          </a:bodyPr>
          <a:lstStyle/>
          <a:p>
            <a:r>
              <a:rPr lang="en-US" dirty="0">
                <a:latin typeface="+mn-lt"/>
              </a:rPr>
              <a:t>“Let’s say a gang member kills a high-ranking officer of a rival gang.  This rival gang is angry and wants to retaliate….  However, the police know who committed the murder, and they know that if the gang finds out there will be a full on gang war and many innocent lives would be lost.  Utilitarianism says that in order to maximize the good the police should frame an innocent man with no ties to either gang.” –Elyse Castles</a:t>
            </a:r>
          </a:p>
        </p:txBody>
      </p:sp>
      <p:sp>
        <p:nvSpPr>
          <p:cNvPr id="4" name="Text Placeholder 3"/>
          <p:cNvSpPr>
            <a:spLocks noGrp="1"/>
          </p:cNvSpPr>
          <p:nvPr>
            <p:ph type="body" sz="half" idx="2"/>
          </p:nvPr>
        </p:nvSpPr>
        <p:spPr>
          <a:xfrm>
            <a:off x="6561056" y="2377912"/>
            <a:ext cx="4432659" cy="3664669"/>
          </a:xfrm>
        </p:spPr>
        <p:txBody>
          <a:bodyPr>
            <a:normAutofit/>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pic>
        <p:nvPicPr>
          <p:cNvPr id="9" name="Picture Placeholder 8">
            <a:extLst>
              <a:ext uri="{FF2B5EF4-FFF2-40B4-BE49-F238E27FC236}">
                <a16:creationId xmlns:a16="http://schemas.microsoft.com/office/drawing/2014/main" id="{B43517D0-314D-4353-B914-676ED6506B5E}"/>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14381" r="14381"/>
          <a:stretch>
            <a:fillRect/>
          </a:stretch>
        </p:blipFill>
        <p:spPr>
          <a:xfrm>
            <a:off x="7363674" y="367881"/>
            <a:ext cx="4416973" cy="3487682"/>
          </a:xfrm>
        </p:spPr>
      </p:pic>
      <p:pic>
        <p:nvPicPr>
          <p:cNvPr id="11" name="Picture 10">
            <a:extLst>
              <a:ext uri="{FF2B5EF4-FFF2-40B4-BE49-F238E27FC236}">
                <a16:creationId xmlns:a16="http://schemas.microsoft.com/office/drawing/2014/main" id="{89383D3C-A0D5-44A8-90CE-772B21A06A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951737">
            <a:off x="10825433" y="443540"/>
            <a:ext cx="854918" cy="854918"/>
          </a:xfrm>
          <a:prstGeom prst="rect">
            <a:avLst/>
          </a:prstGeom>
        </p:spPr>
      </p:pic>
      <p:sp>
        <p:nvSpPr>
          <p:cNvPr id="3" name="Rectangle 2">
            <a:extLst>
              <a:ext uri="{FF2B5EF4-FFF2-40B4-BE49-F238E27FC236}">
                <a16:creationId xmlns:a16="http://schemas.microsoft.com/office/drawing/2014/main" id="{EB3B23A4-9922-4D45-8955-599EAA74E423}"/>
              </a:ext>
            </a:extLst>
          </p:cNvPr>
          <p:cNvSpPr/>
          <p:nvPr/>
        </p:nvSpPr>
        <p:spPr>
          <a:xfrm>
            <a:off x="8130201" y="3979575"/>
            <a:ext cx="2883918" cy="646331"/>
          </a:xfrm>
          <a:prstGeom prst="rect">
            <a:avLst/>
          </a:prstGeom>
        </p:spPr>
        <p:txBody>
          <a:bodyPr wrap="square">
            <a:spAutoFit/>
          </a:bodyPr>
          <a:lstStyle/>
          <a:p>
            <a:r>
              <a:rPr lang="en-US" dirty="0"/>
              <a:t>https://www.youtube.com/watch?v=j5IwxnLFwv0</a:t>
            </a:r>
          </a:p>
        </p:txBody>
      </p:sp>
    </p:spTree>
    <p:extLst>
      <p:ext uri="{BB962C8B-B14F-4D97-AF65-F5344CB8AC3E}">
        <p14:creationId xmlns:p14="http://schemas.microsoft.com/office/powerpoint/2010/main" val="410712437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819A9AE-B5D6-412C-A481-D8830D3C6C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1525" y="413691"/>
            <a:ext cx="10980048" cy="6030617"/>
          </a:xfrm>
          <a:prstGeom prst="rect">
            <a:avLst/>
          </a:prstGeom>
        </p:spPr>
      </p:pic>
    </p:spTree>
    <p:extLst>
      <p:ext uri="{BB962C8B-B14F-4D97-AF65-F5344CB8AC3E}">
        <p14:creationId xmlns:p14="http://schemas.microsoft.com/office/powerpoint/2010/main" val="26074954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6A8DF4A-1F3F-4A2E-9ECA-FBA40FCB21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4088" y="971549"/>
            <a:ext cx="11163823" cy="5314951"/>
          </a:xfrm>
          <a:prstGeom prst="rect">
            <a:avLst/>
          </a:prstGeom>
        </p:spPr>
      </p:pic>
    </p:spTree>
    <p:extLst>
      <p:ext uri="{BB962C8B-B14F-4D97-AF65-F5344CB8AC3E}">
        <p14:creationId xmlns:p14="http://schemas.microsoft.com/office/powerpoint/2010/main" val="14816249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8494</TotalTime>
  <Words>1856</Words>
  <Application>Microsoft Office PowerPoint</Application>
  <PresentationFormat>Widescreen</PresentationFormat>
  <Paragraphs>167</Paragraphs>
  <Slides>63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63</vt:i4>
      </vt:variant>
    </vt:vector>
  </HeadingPairs>
  <TitlesOfParts>
    <vt:vector size="70" baseType="lpstr">
      <vt:lpstr>Arial</vt:lpstr>
      <vt:lpstr>Arial Black</vt:lpstr>
      <vt:lpstr>Calibri</vt:lpstr>
      <vt:lpstr>Calibri Light</vt:lpstr>
      <vt:lpstr>Castellar</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Self-evident Claims</vt:lpstr>
      <vt:lpstr>PowerPoint Presentation</vt:lpstr>
      <vt:lpstr>    Self-evident Claims</vt:lpstr>
      <vt:lpstr>    Self-evident Claims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 addition to] being possible beneficiaries of my action… [others] may also stand to me in relation of promisee to promiser, of creditor to debtor, of wife to husband, of child to parent, of friend to friend, of fellow countryman to fellow countryman and the like; and each of these relations is the foundation of a prima facie duty.” –W. D. Ross The Right and the Good (1930)</vt:lpstr>
      <vt:lpstr>“[In addition to] being possible beneficiaries of my action… [others] may also stand to me in relation of promisee to promiser, of creditor to debtor, of wife to husband, of child to parent, of friend to friend, of fellow countryman to fellow countryman and the like; and each of these relations is the foundation of a prima facie duty.” –W. D. Ross The Right and the Good (1930)</vt:lpstr>
      <vt:lpstr>PowerPoint Presentation</vt:lpstr>
      <vt:lpstr>“[In addition to] being possible beneficiaries of my action… [others] may also stand to me in relation of promisee to promiser, of creditor to debtor, of wife to husband, of child to parent, of friend to friend, of fellow countryman to fellow countryman and the like; and each of these relations is the foundation of a prima facie duty.” –W. D. Ross The Right and the Good (1930)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More than Deserved</vt:lpstr>
      <vt:lpstr>“Let’s say a gang member kills a high-ranking officer of a rival gang.  This rival gang is angry and wants to retaliate….  However, the police know who committed the murder, and they know that if the gang finds out there will be a full on gang war and many innocent lives would be lost.  Utilitarianism says that in order to maximize the good the police should frame an innocent man with no ties to either gang.” –Elyse Castles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Colin Mathers</dc:creator>
  <cp:lastModifiedBy>Colin Mathers</cp:lastModifiedBy>
  <cp:revision>133</cp:revision>
  <dcterms:created xsi:type="dcterms:W3CDTF">2018-02-24T13:56:44Z</dcterms:created>
  <dcterms:modified xsi:type="dcterms:W3CDTF">2018-03-20T16:09:13Z</dcterms:modified>
</cp:coreProperties>
</file>